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uku-ŋal'yunarawuynha rom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nhaltjanarawuy nhinanharawuy waŋgany-manapanminyarawuy Godkala3:1-17 (Fellowship offer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nhi nhuma yurru yolŋu'-yulŋuyu wekama wiripu mundhurr ŋunhi ŋuli yukurra ḻakarama waŋgany-manapanminyarawuy bitjan gam', nhuma yurru gämanydja buliki buyuwuyu'mirri yana, djomumirri, ŋula nhämiriw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äthilinydja nhe yurru muḻkurrlili ŋal'yurra goŋ ŋurikalayi wäyingala, bala wutthurrana ŋunhiliyinayi dhurrwaraŋurana buṉbuŋura galkina. Bala ŋayinydja yurru ŋuriŋiyi ḏalkarra'mirriyunydja märrama maŋguny'tja, bala djalkthunna marrtji ḻiw'marama yana ŋunhiwalayi dhaliyarra'lilinydja, ḏämbumiriwlili yana ḻika'-ḻikaṉ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yurru ŋuriŋiyi ḏalkarra'mirriyu guḻk-guḻkthunna marrtji ŋanaktja ŋunhiyi wäyinnha, ga dhuwalanydja malanha ŋayi yurru bathan Godkuna gam', yaḻmanga ga biḏila ga ḏiny'ṯiny yaḻmanga'mirri; dhuwalanydja yurru malanha ŋayi ŋuriŋi ḏalkarra'mirriyunydja ŋunhimalayina bathan dhaliyarra'lilina, rrambaŋikumana yurru ŋunhimala wiripuŋulilina dhambay, ŋunhi walala bumara yätjpuy walalaŋgalaŋuwuy ŋäkirrmaranhara. Bala yurru ŋayi ŋunhi buŋgandja yukurra ŋawululny'tja gaŋgathirrina nhanŋu Garraywuna, bala ŋayi Garrayyunydja yana ŋoy-ŋaḏupthunna märramanydja yurru nhanukuŋu wekanharanydja, ga yuwalknha yanana ŋayi yurru ŋunhiyi yolŋu nhina yukurra waŋganyŋuranydja, waŋgany-manapanmirrina yurru God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7 ]]></a:t>
            </a:r>
            <a:r>
              <a:rPr lang="en-US" b="1" sz="3000" spc="0" u="none">
                <a:solidFill>
                  <a:srgbClr val="000000">
                    <a:alpha val="100.00%"/>
                  </a:srgbClr>
                </a:solidFill>
                <a:latin typeface="Calibri"/>
              </a:rPr>
              <a:t><![CDATA[Ga balanyarayi liŋgu yana ŋayi yurru yolŋuyu gäma bembinha mak nanikuṉha, yurru yaḻmangany'tja ŋunhiyi nhanŋuway yana dhulŋuŋu Garraywu, yaka yurru nhuma Yitjuralpuyŋuyunydja yolŋu'-yulŋuyu ḻuka yukurra yaḻmangany'tja wäyin.Ga bitjandhi nhuma yurru yakayi yana ḻuka gulaŋdja, ga ŋanak gulaŋmirri yakayi yana nhuma yurru ḻuka. Dhuwalayinydja rom yurru yukurra djingaryunna yana bitjanna liŋguna gupaḏalnha-wala.” Ga bitjarra ŋayi Godthu waŋan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2026-08-14T13:03:02Z</dcterms:created>
  <dcterms:modified xsi:type="dcterms:W3CDTF">2026-08-14T13:03:02Z</dcterms:modified>
  <dc:title>Bible.com.au: Buku-ŋal'yunarawuynha rom 3:1-17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