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594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ku-ŋal'yunarawuynha rom 27:26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rruŋunydja wekaŋa guḻk-guḻkthunara nhanŋu Godku, liŋgu ŋunhiyinydja nhanŋuway dhulŋuŋu.27:26-34 (The law about giving God his part of everything we have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-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dhuwalana wiripunydja rom ŋayi Garrayyu wekaŋala gam' Mawtjitjkala nhanukalayŋuwu ŋayi yolŋu'-yulŋuwu. “Ŋunhi yurru wäyin ŋurruŋu yothu dhawal-wuyaŋirri, balanyara bitjan buliki ga ŋula nhä läm, nhumanydja yurru ŋunhiyinydja wäyin wekamana Garraywu, liŋgu nhanŋuwaynha ŋunhiyinydja ŋurruŋunydja dhawal-wuyaŋinyara. Ga ŋunhi nhuma yurru ŋuthanmarama ŋathanydja ga ŋula nhä borum, nhuma yurru yana guḻk-guḻkthurrayi biyaka 10-guŋa, bala wekaŋa waŋganydja wakaṉna ŋuliŋuruyinydja Garraywuna, liŋgu nhanŋuway ŋunhiyinydja Garraywu, yaka nhuŋu. Yo, ŋula nhä nhe yurru märramanydja, nhe yurru ŋuliŋuruyi ganaŋ'maraŋa Garraywuna; guḻk-guḻkthurranydja nhe yurru ŋäthili 10-guŋa, ga waŋganydja ŋurruŋunydja ŋunhi guḻk-guḻkthunara nhanŋuway Garraywuna ŋunhiyinydja, yakana yurru yolŋuyu ŋunhiyinydja nhanŋuwayliliyama ŋayi.” Yo, dhuwalayina rom malanha ŋayi wekaŋalanydja Garrayyu Mawtjitjkala ŋunhala bukuŋuranydj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2026-05-27T00:52:33Z</dcterms:created>
  <dcterms:modified xsi:type="dcterms:W3CDTF">2026-05-27T00:52:33Z</dcterms:modified>
  <dc:title>Bible.com.au: Buku-ŋal'yunarawuynha rom 27:26-34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