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TKUŊU DHÄRUK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 ŋayinydja ŋunhi ŋurruŋu wal'ŋu djiwarr'wuy yolŋu yäku Mäykuḻnydja yindikunharamina ŋanyapinyay ŋayi bitjarrayi; nhanŋunydja ŋunhi rom gäna, ŋamakurru' yana wal'ŋu. Ŋulinyaramirriyunydja ŋunhi Mawtjitj rakunydhina ŋunhili bukuŋura, ŋayinydja ŋunhi Mäykuḻnydja marrtjina dhalkaranharawu nhanŋu Mawtjitjkunydja rumbalwuna, ga ŋayinydja bunana ŋunhiyi ŋurruŋu wal'ŋu Mokuy Satan, bala maṉḏanydja yukurrana ŋunhiyinydja maṉḏa märrmany'tja dhä-ḏal'yunminana, ŋarrtjunminana, yolthu yurru djaw'yun Mawtjitjnha rumbal. Yurru Mäykuḻyunydja yaka ŋanya yätj-ḻakaraŋalanydja ŋunhiyi yätjnha mokuynhanydja, yana ŋayi waŋananydja ḻakaraŋalanydja nhanŋu bitjarrana, “Godthuna Garrayyu yurru ŋayipina nhuna dhä-ḏir'yundja,” bitjarr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alalanydja ŋunhi wiripu-guḻkuny'tja bothinyaramirrinydja walala yolŋu'-yulŋu bitjanna liŋguna yukurra waŋa yätjkumana djiwarr'wuynhanydja ŋunhinydja nhänha malanha, yurru walala yakana dharaŋandja yukurra marŋgithirrinydja ŋurikiyi Godkalaŋunydja nhäku malaŋuwu. Walala marŋginydja munatha'wuywu yana nhäku malaŋuwu, liŋgu balanyara walala ŋunhiyi yolŋu walala, bitjan wäyin ŋula nhä; walala ŋuli bitjanna liŋgu djäma ŋunhi nhaltjan yukurra walalaŋgalay rumbalyu ŋuriŋiyi ḏukṯukthu ḻakarama, bala walalanha yurru baḏuwaḏuyunna yana ŋuriŋiyi walalaŋgalay romdh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ärr-yuwalk yana ŋayi yurru Godthunydja walalanha dhä-ḏir'yun wirrki yana; bathalana yurru marinydja marrtji ŋurikiyi walalaŋgu ŋunhi walala ŋuli djarrpi'kuma ḻakarama Godku dhäruk. Liŋgu walalanydja ŋunhiyi yolŋunydja gatjpaḻ'yurruna Godkalanydja dhukarrŋuru, bitjarrana bitjarra ŋunhi baman'puy yolŋu yäku Gayin, bala walala yukurra marŋgikuma yolŋu'-yulŋunhanydja djarrpi'kumana, gatjpaḻ'maramana yukurra yätjlilina, yana märranharawu rrupiyawuna, ḻukunydjakunhaminyarawuna walalaŋguway walala, bitjarra yana liŋgu bitjarra be ŋäthili yolŋu yäku Baylam. Yurru Godthunydja walalanha yurru baḏuwaḏuyunna yanana, bitjan yana liŋgu bitjarra ŋayi baḏuwaḏuyurruna ŋunha baman'ŋuwuynha yolŋunha Guranha yäkunha. Yo, ŋayi Guranydja yolŋu ḏukṯukthina ŋayi bini buŋgawayinya ŋayipi, bala ŋayi ŋuyulkthinana ŋurikina maṉḏaku ŋunhi ŋayi Godthu maṉḏanha nherrara ŋurruŋukuŋala, bala ŋayi Godthunydja dhunupa baḏuwaḏuyurrunana ŋanya Guranha. Ga bitjandhi liŋgu ŋayi yurru Godthu baḏuwaḏuyundhi ŋunhinhanydja djawukinyaramirrinhanydja yolŋu'-yulŋunha, ŋunhi walala yukurra malthun gatjaḻwu ŋurikiyi walalaŋgu lurrkun'ku baman'ŋuwuywu wal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 nhuma ŋuli ḻuŋ'maranharamirrinydja marrtji waŋganylili ŋathawunydja ḻukanharawu, milkunharamirri märr-ŋamathinyaranydja bala-lili'yunmirri, walala ŋuli ŋunhi bothinyaramirrinydja yolŋu walala nhinanydja marrtji miṯtjiŋura, ŋunhiliyi nhumalaŋgala goramiriwnha yana, ga ḻuka walala ŋuli yukurra ŋatha guḻku', walalanhawuynha walala maranhukunharamirri, bala walala ŋuli nhumalanha yätjkumana yana yulŋunydja, bitjanna bitjan ŋuli guṉḏa ŋunhi yindimirri djuḻuḻ'yun marrtji ŋorra'-ŋurra ŋunha ŋoyŋura gapuŋura, ŋunhi ŋuli mitjiyanha bakmarama, guḻwuḻmaramana yurru-wala yana. Walalanydja ŋuli be ḻakaranharamirri djäkamirri muka walala nhumalaŋgu, yurru walala ŋuli guyaŋinyamirrinydja yana walalanhawuy walala. Ga balanyana walala ŋunhi yulŋunydja gam' bitjan waŋupini dhulmu-gapumiriw, yana ŋayi yurru watayunydja bo'yuna-wala yana, yakana ŋayi yurru ŋuriŋiyi gapu wekama dhiyaku baṉḏany'kunydja munatha'wunydja. Wiripunydja walala ŋunhi balanyarana bitjan nhäŋiniŋ' dharpa ŋunhi yukurra dhärra yana ŋuli borummiriw, waṉa'-waṉa räwaknha, walŋamiriwnha. Walalanydja ŋunhi rakunymirrina, liŋgu Godthuna walalanha bitjarra ḏulŋurr'yurrun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yolŋu'-yulŋunydja ŋunhiyi balanyara bitjan muḻmuḻ, ŋunhi yukurrana gäŋala ŋuriŋi ritjimirriyu gapuyu, liŋgu yolŋu'-yulŋuyu ŋuli nhäma walalaŋgala gora-wekanharamirrina ŋunhina nhä malanha märr-gurirri yana, bala winya'yunna walala yurru. Walalanydja ŋunhi balanyarana bitjan bol'ŋu yaŋara'-gorumirri, yurru ḏaŋgalkthundja walala yurru ŋunha warumuklilina, bala winya'yunna yurru gupaḏal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baman'tja benydja yolŋuyu yäkuyu Yenukthu ḻakaraŋala ŋäthili yana ŋunhiyinhayi bothinyaramirrinhanydja walalanha, nhaltjan yurru maḻŋ'thun walalaŋgu, ga ŋayinydja ŋunhiyinydja mirithirri dharrpal yolŋunydja. Ŋayi ḻakaraŋalanydja bitjarra, “Ŋäka ŋamathaŋa! Garraynydja yurru marrtji lili, ga ŋula nhämunha'na djiwarr'wuynydja yolŋu walala yurru miṯtji marrtji galki nhanuk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 yurru marrtjinydja mala-yarr'yunarawu bukmakku yolŋuwunydja walalaŋgu, ga waŋanydja ŋayi yurru yätj-ḻakarama ŋunhinhanydja walalanha ŋunhi walala ŋuyulkthirri yukurra Godku ŋuli, liŋgu walala djäma yätjkuŋala, märr-yuḻkthurruna Godnha dhäruk, ga wiripunydja walala bitjarra Godkalaŋuwuy dhäruk waŋana yätjkuŋ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i bothinyaramirri walala yukurra bitjan liŋgu yarryunna, ga bitjanna liŋguna walala yukurra maŋutji-wulanharamirrina wiripu-guḻku'wunydja. Walala yukurra malthunmirri walalaŋgalaŋuwuna yätjkuna wal'ŋu ŋurikina djälwu, bala walala ŋuli yukurra ŋurr'yunmirrina ḻakaranharamirrinydja walalanhawuy walala be bathalakunharamirrina. Ga wiripu-guḻku'walanydja walala ŋuli waŋa ḻatju'kumana dhikana wal'ŋu be dhäruk, yana walala ŋuli bitjandhiyinydja waŋa, märr yurru walalaŋgu wiripu-guḻku'yu wekama ŋula nhä.]]></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rrkapmirri walala, guyaŋiya ŋunhi dhäruktja ŋunhi nhumalaŋgala ŋäthili wal'ŋu bo'puyŋuyu yukurrana ḻakaraŋala, ŋuriŋi walalay ŋunhi ŋayi Garrayyu ŋilimurruŋgala Djesu-Christthu walalanha yukurrana djuy'yurruna nhumalaŋgala dhipa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lalanydja ŋuli ḻakaranhanydja bitjana gam', “Ŋunhi yurru galkithirri walulili ŋunhimalanydja dhawar'yunaramirrililinydja, wiripunydja yurru yolŋu'-yulŋu marrtji, ŋunhinydja walala ŋunhi walala ŋuli yukurra malthunmirri walalaŋgalayŋuwu bitjan djarrpi'wu ŋayaŋuwu, bala walala yurru beyarrmakkumana nhumalanha, liŋgu nhuma ŋuli malthun Garraywu Djesu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arranydja dhuwala Djot yäku, djämamirri ŋarra Djesu-Christku, ga gutha'mirriŋunydja ŋarra dhuwala nhanŋu Djayimgu. Ŋarra wukirrinydja dhuwala djorrany'tja nhumalaŋgu, ŋuriki walalaŋgu ŋunhi ŋayi Gunhu' God wäthurruna nhumalaŋgu, bala ŋayi nhumalanha nhanŋuwayliliyaŋalana, liŋgu märr-ŋamathirri ŋayi yukurra nhumalaŋgu, ga Djesu-Christthunydja yukurra gunganhamirriyama nhumalanha ŋula nhäŋuru yätjŋur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riŋiyi yolŋu'-yulŋuyu yurru marrtji guḻk-guḻkthunna, ganaŋ'maramana marrtji yurru yolŋu'-yulŋunha walalaŋguway walala malthunarawuna, bitjanna walala yurru, yanapi walalanha ŋuli yukirri ŋuriŋi Godkala wal'ŋu Garrkuḻukthu Birrimbirryu gäŋu, yurru yuwalktja walalanha yurru gäma ŋunhi walalaŋgalay warray yana ŋayaŋuyu, yolŋuwala warr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nhumanydja ŋarraku marrkapmirri walala ḻundu walala, guyaŋiya biyaka liŋgu ŋunhi liŋgu dhäwu', ŋunhi nhuma ŋäkula ŋurukuŋu bo'puyŋuwuŋu walalaŋguŋu. Ŋunhiyinydjayi dhäruk ganaŋ'thun yukurra, gäna wal'ŋu Godku yana nhanŋuway. Biyaka guŋga'yunmiya nhumalanhay nhuma yulŋunydja ŋuriŋi liŋgu dhärukthunydja. Biyaka bukumirriyaŋa ŋuriŋi Godkala Garrkuḻukthu Birrimbirryu yana, nhanukalay dhärukthu wekanharay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hiniya galki yana Godkalanydja, nhanukala wal'ŋu märr-ŋamathinyaŋura. Yaka waṉḏiyanydja nhanukala goŋŋuru, yana galkurra yukirriya, dhukarr-nhäŋa yana ŋuriki waluwu ŋunhi ŋayi yurru Garray ŋilimurruŋgu Djesu-Christ marrtji lili märranharawu ŋilimurruŋgu nhanukalay wäŋalili, märr ŋunhalayinydja ŋilimurru yurru walŋa nhina yukurra bitjanna liŋguna, gupaḏalnha yurru, liŋgu Garraynydja ŋayipinydja Djesunydja ŋilimurruŋgu mel-wuyunaramirri warr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Biyaka mel-wuyurra ŋurikinydja yolŋuwu ŋunhi ŋayi yukurra märr-gaŋga märr-yuwalkthirri. Ḻakaraŋanydja ŋurikalayi yolŋuwala yuwalkkuŋu wal'ŋu dhäwuny'tja yana, bitjan nhe yurru ŋanya walŋakuma djaw'yun ŋuliŋuruyi gurthaŋuru. Mel-wuyurra walala ŋuriki yolŋuwunydja walalaŋgu, ŋunhi walala ŋuli winya'yun yätjlili, yurru ŋuyulkthiyanydja barrku-ḏakthurranydja ŋurikina walalaŋgalaŋuwu yätjkuna malaŋuwu romgu; biyaka rom-wiyaṉiyiya yulŋunydja, märr yurru walala yaka nhumalanha gäma ŋunhiwala yätjlili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thunydja yukurra ŋayathama ganydjarr warray wal'ŋu gunganhamaranharawu nhumalaŋgunydja, märr yurru nhuma yaka galkirri. Ŋayinydja yurru nhuna gäma warray nhanukalay ŋayi goŋdhu, yana liŋgu ga ŋunhawala wapthun nhanukalay wäŋalili, bala nhe yurru dhärranydja nhanukala gumurrŋuranydja ḏarrtjalknha dhika wal'ŋu, nhämiriwnha yana. Yakana nhe yurru goranydja ŋurikiyi ŋunha ŋayi yukurra nhina ḻatju' dhika wal'ŋu djeŋarra', yana nhe yurru galŋa-djulŋithirrinydja mirithirrina dhika wal'ŋu, goŋmirriyirrina manap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ul' ŋilimurru wokthunna nhanŋu, liŋgu ŋayinydja ŋunhi waŋgany yana ŋayipi Godtja, ŋilimurruŋgu walŋakunharamirrinydja; ŋayi ŋilimurrunha walŋakuŋalanydja ŋuliwitjarra Djesu-Christkalaŋukurru ŋilimurruŋgalaŋuwala Garraywala. Bitjanna liŋguna gupaḏalnha-wala ŋayi yukurra nhinanydja yurru ḻatju'ŋurana dhikana djeŋarra'ŋurana, djarraṯawun'ŋura, bitjan ŋurruŋuna wal'ŋu buŋgawana bukmakku malaŋuwu. Bukmak nhänydja malanha nhanukala goŋŋura, ŋoyŋura nhanukala, ga ŋayinydja biyapul wal'ŋu waŋarr wiripu-guḻku'walanydja nhäkala malaŋuwala. Yo, ŋayipi waŋgany yana Godtja, beŋuru liŋgu ŋurruŋuru ŋurruthaŋala, yurruna ŋayi djäma dhuwala wäŋa, ga yana liŋgu ga dhiyaŋu-wala, ga bitjanna liŋguna yurru-wala; bitjanna liŋguna gupaḏalnha ŋayi yurru yukurra nhinanydja Garraynydja bukmakku. Go ŋilimurru buku-ŋal'yunna Garraywunydja gupaḏalkumana-wala yanana. Yooo yuwal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nydja ḏukṯuk nhumalaŋgu ŋunhi Godtja yukurra yurru nhumalaŋgu mel-wuyun warray, märr yurru nhuma nhina ŋayaŋu-yal'yunarana yanana, ga bukumirriyama ŋarra ŋuli yukurra nhumalaŋgu, märr yurru Godkalanydja märr-ŋamathinyarayu nhumalanha bitjanna liŋguna yukurra ŋäkirrmaraman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rkapmirri walala, ŋäthilinydja ŋarra bini wukirri muka nhumalaŋgu; ŋarra bini ḻakaranha nhumalaŋgu ŋunhi nhaltjan ŋayi Godthu ŋuli yukurra ŋilimurrunha walŋakuma. Yurru waḏutjana ŋarra yurru wukirrinydja dhiyaŋuna-wala nhumalaŋgu, märr dhiyaŋunydja dhärukthu ŋarra nhumalanha yurru marrparaŋ'kumana bitjan ganydjarrmirriyamana, märr yurru nhuma ŋayathama baṯ bitjan ŋunhiyi dhäruk ŋunhi Godthu wekaŋala ŋilimurruŋgala nhanukalaŋumirriwala walalaŋgala yolŋu'-yulŋuwala. Yo. dhä-ḏälthiya yana waŋiya ḻakaraŋa ŋunhiyi bili dhär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wiripu-guḻkuny'tja gulŋiyinana nhumalaŋgala miṯtjilili, yaka walala ŋunhi yuwalktja wal'ŋu nhanŋu Godkunydja. Waŋa warray walala yurru ḻakarama warray yulŋunydja Godnha, yurru yakana walala yurru ḻakarama dhunupanydja yuwalktja, yana walala yurru djarrpi'kumana bilmaramana bitjan mayali'-wilkthunna nhumalanha. Walala ŋuli waŋa djarrpi'kumana ḻakarama bitjanna, “Manymak warray ŋunhi ŋilimurru yurru marramba'yirrinydja ŋula nhä yätjtja djäma, liŋgu Godtja ŋunhi mel-wuyunaramirri, ŋayi yurru bäy-ḻakarama ŋilimurruŋgu yäna,” bitjanna walala ŋuli waŋanydja djarrpi'kumana. Yakana walala märr-yuwalkthirrinydja yukurra wal'ŋu Djesu-Christkalanydja, ŋunhi ŋayinydja waŋganynha ŋayipina Garray ŋilimurruŋgunydja, Ŋurruŋu Buŋgawa. Ŋäthilinydja benydja baman'tja ŋula yolthu gurrunhara dhäruk, ḻakaraŋala walalanha yukurrana ŋäthili, nhaltjan yurru Godthu dhä-ḏir'yun walalanha wirrki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muka nhuma ŋäkulanydja ŋunhiyi, yurru ŋarranydja yurru biyapul ḻakaramayi nhumalaŋgu marŋgikuma, guyaŋinyamirriyama nhumalanha. Ŋäthilinydja baman'tja Godthu walŋakuŋala ŋunhiyi Yitjuralpuyŋunhanydja miṯtjinha. Dhawaṯmaraŋala ŋayi yänana walalanha ŋulaŋuru Yetjipŋurunydja, ga dhäŋuru ŋuliŋuruyinydja ŋayi Godthu baḏuwaḏuyurruna wiripu-guḻku'nhanydja ŋuliŋuruyi miṯtjiŋuru, liŋgu walala yaka yukurrana märr-yuwalkthina nhanu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yakayi walala guyaŋiyanydja ŋunhi yolŋu'-yulŋu djiwarr'wuynydja, ŋunhi walala ŋuli yukurranha nhinanha ŋunhala djiwarr'ŋura be ŋäthili. Walala ŋuli yukurranha Godku yana djämanydja, yurru yakana walala ḏukṯukthina ŋuriki djämawunydja ŋunhi ŋayi Godthu walalaŋgu wekaŋala, bala walala gonha'yurrunana. Bala bitjarrayi liŋgu walala gonha'yurrunana ŋunhayi djiwarrny'tja wäŋa Godkunydja, ga dhiyaŋunydja-wala walala ŋunhana wäŋaŋura ŋunhi bukumunha'ŋurana, garrpiṉarana ŋuriŋina djimuku'yuna, yana liŋgu ga ŋulinyaramirriyuna ŋunhi walala yurru dhärra gumurrŋura nhanukala mala-yarr'yunarawuna, bala ŋayi yurru Godthunydja ŋurrkamana, yanana gupaḏalkumana wal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rrayi liŋgu ŋayi Godthu baḏuwaḏuyurruna dhä-ḏir'yurrunanydja yolŋu'-yulŋunha, ŋunhinhanydja ŋunhi walala yukurrana nhinana wäŋaŋura Djudum ga Gumura. Ŋunhiliminydja yolŋu'-yulŋu yätjnha wal'ŋu mirithirrina; bitjanana liŋgu walala ŋuli yukurranha djäma marramba'na dhika nhä malanha wiripuna ga wiripuna yätjnha ŋunhi, liŋgu walala yukurrana malthurruna walalaŋgalayŋuwu walala djälwu yana. Bala ŋayi Godthunydja walalanha dhä-ḏir'yurrunana, ŋurrkaŋalanydja ŋayi walalanha gurthalilina ŋunhana, ŋunhi yukurra yurru nhära bitjanna liŋguna, yakana yurru ŋultjith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yi bothinyaramirri ḻakaranharamirri yolŋu walala balanyarayi liŋgu yätjmirri. Walala ŋuli ḻakaranhamirrinydja bitjanna, “Godthunydja wekaŋala ŋarrakalanydja rom wiripu warray, bukaway'kurrunydja maḻŋ'thurruna ŋarrakala,” bitjan, bala walala yukurra djäma yätjnha, marramba' ga dhika nhä malanha. Yakana walala yurru dhäruk märrama ŋunhinhanydja walalanha yolŋu'-yulŋunha ŋunhi ŋayi Godthu nherrara walalaŋgu ŋurruŋumirrinha, bala walala yukurra warku'yunna ŋunhi djiwarr'wuynhanydja walalanha, yakana walalaŋgala märr-ŋal'yundja yukurra.]]></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2026-06-12T01:36:44Z</dcterms:created>
  <dcterms:modified xsi:type="dcterms:W3CDTF">2026-06-12T01:36:44Z</dcterms:modified>
  <dc:title>Bible.com.au: DJOTKUŊU DHÄRUK 1:1-25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