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nhuma boŋguŋu märraŋu wäŋanydja ŋunhayi, ga dhunupa nhuma boŋguŋu dhuŋgur'yurruna gurthayuna yulŋunydja, biyaku yana liŋgu yulŋunydja ŋunhi ŋayi Garrayyu ŋayipi ḻakaraŋala.” Bitjarrayina ŋayi Djatjuwayu djuy'yurrunanydja ŋunhinha ḏarramuwurrunh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rrtjinanydja walala yukurrana-a-a, yana liŋgu-u-u ga wäŋanydja ŋayathaŋala, ga ŋunhalayina walala yukurrana galkurru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Ga wiripuŋuyunydja munhayu munhakumirri, Djatjuwa ga nhanŋu miṯtji marrtjina wäŋgaŋala, bala dhunupana yana withiyarana Yäyinydja wä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iŋdhunydja ga ŋuriŋi yolŋu'-yulŋuyunydja walalanha nhäŋalana, walala marrtjina lili wäŋgaŋala, ga dhunupana walala ŋuparana walalanha Yäyipuyŋuyunydja ŋuriŋinydja miriŋuyu; yaka walala marŋgi ŋunhi walala wiripu-guḻkuny'tja miriŋu ŋunhalana bala yukurrana nhi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lalanydja Djatjuwanydja ga wiripu-guḻku' ŋunhi nhanbala mala dhunupa bilyu'-bilyurrunana, bala gundupuŋalana yana roŋiyina wäŋalilina, yana walala bitjarra ya' mayali'-wilkthurruna. Gundupuŋalanydja walala yukurrana mukthurruna yana-a-a, ga walalanydja mukthurruna ŋupara miriŋuyunydja ŋuriŋi Yäyipuyŋuyunydja, yana liŋgu ga wuyupthurruna walŋu ŋunhiyi wäŋa walala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alayi Yäyinydja yakana waŋgany ŋula ḏarramu nhinana yukurrana ŋuruku wäŋawunydja goŋ-nherraṉmina, ga ḻoḻunydja ŋunhiyi dhä-ḻapthurrunana, ḻapthunarana yukurrana dhärr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array waŋana Djatjuwawala bitjarra, “Märraŋa dhuwala nhuŋuway gara, bala yana dhunupamirriyaŋana ŋunhayi wäŋanhanydja. Ŋarranydja yukurra wekama nhokalana ŋunhayi wäŋanydja.” Yuwalkthi ŋayinydja Djatjuwayunydja ŋunhi märraŋalana garanydja, bala yana dhunupamirriyaŋalana yukur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nydja marrtjina ŋulaŋurunydja bala galiŋuru miriŋu dhawa'-yawaṯthurrunana, bala yana gärrinana-wala ŋunhimala wäŋalilina. Walala ḏaw'-ḏawyurrunana marrtjina ŋunhi wäŋanydja warrpam'nha dhikana, bala yana dhuŋgur'yurrunana, gonhana marrtjina nhärana, ṉoluŋdhinana marrtjina, ŋawululny'tja bena marrtjina gaŋgath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lalanydja ŋunha Yäyipuyŋunydja mukthurruna yana ŋupara yukurrana Djatjuwawa ŋunhi malanha, bala walala ŋunhi waṯthurrunanydja nhäŋala bitjarra bala roŋiyina ŋunhiyi wäŋanydja walalaŋguway, nhäŋala warray ŋayi marrtjina gurthana ŋawulul'nha gaŋgathina, ṉoluŋdh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nydja bilyu'-bilyurrunana yana ŋunhi Yitjuralpuyŋunydja, bala galkiŋuruna walalanhanydja marrtjina bumara ḏatth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duwaḏuyurruna walala warrpam'nha Yäyinydja wäŋa8:1-29 (They captured the city of Ai and destroy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lalanydja lili warray gumurr-roŋiyina ŋunhinydja walala ŋunhi walala wäŋa ḏul'yurruna, ga ŋunhalanydja walala ḻiw'maraŋalana walalanha ṉapuŋga'kuŋalana, ḻiw-ḏap bitjarrayi walalanha, yurru walala marrtjina bumarana gay' wiṯthurrunana dhikana, dhawar'maraŋalana Yäyipuyŋunhanydja miriŋunha, waŋga'-waŋganynha yana dhawar'maraŋala, yakana ŋula waŋgany walŋathi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ŋanyapinyaynha walala ḏapmaraŋalanydja märraŋala buŋgawanhana, bala walala gäŋalana ŋanya lili nhanukala Djatjuwawal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riŋi Yitjuralpuyŋuyunydja bumara warrpam'thurruna yana dhawar'maraŋala ŋunhi miriŋunhanydja ŋunhalana bala warraŋulnha, ga bitjarrayi liŋgu walala roŋiyina balanydja wäŋalilinydja, ga ŋunhalanydja bumara walala bukmaknhana, dhawar'maraŋalana yana, yakana ŋula waŋgany walŋat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a ŋayinydja yukurrana Djatjuwanydja dhärrana yana bitjarra liŋgu, ga dhunupamirriyaŋalanydja yukurrana ŋunha bili yana wäŋa garayu nhanukiyingalay ŋayi. Yakana ŋayi goŋ-yupthurruna ŋuliŋuruyi, yana liŋgu ga dhawar'maraŋala walŋu walala bumara marrtjina yolŋu'-yulŋunha ŋunhi bukmak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Yo, ŋuriŋi Yitjuralpuyŋuyunydja ḏul'yurrunana ŋunhiyi wäŋanydja, buku-yapmaraŋalana warrpam'nha, yurru walala märra'-marraŋalanydja ŋuliŋuruyi djaw'-djawyurrunanydja wäŋaŋurunydja wäyinnha ga girri'na walalaŋguwaynha walala, bitjarra liŋgu yana ŋunhi ŋayi Garrayyu ḻakaraŋala yukurrana walalaŋ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atjuwayunydja bumara ŋunhi Giŋnhanydja walalaŋgu rakunyguŋalana, bala walala rumbalnydja ŋanya ŋurrkaŋala dhurrwaralilina galki ŋunhi ḻoḻulilina. Bala walala guṉḏana ŋal'-ŋalmaraŋala yukurrana maŋutji-ŋäkirnnaraŋalanydja ŋanya rumbalnydja, ga ŋunhiyinydja malanha guṉḏanydja mukthun yana dhiyaŋunydja-wala ŋunha djingaryun yukurra.Djatjuwayu mel-ḻaw'maraŋala dhäruknha ŋanya Godnha yolŋu'-yulŋuwala8:30-35 (Joshua read God's laws to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2 ]]></a:t>
            </a:r>
            <a:r>
              <a:rPr lang="en-US" b="1" sz="3000" spc="0" u="none">
                <a:solidFill>
                  <a:srgbClr val="000000">
                    <a:alpha val="100.00%"/>
                  </a:srgbClr>
                </a:solidFill>
                <a:latin typeface="Calibri"/>
              </a:rPr>
              <a:t><![CDATA[Bala yana walala ŋuliŋurunydja giṯthurrunana marrtjina dhawaṯthurruna ŋunha bukulili wäŋalili yäkulili Yepallilina, ga ŋunhamalayina ŋayi Djatjuwayu dhuḻ'yurruna ŋal'-ŋalmaraŋala guṉḏanydja Garraywuna buku-ŋal'yunarawu. Bala walala yukurrana ŋunhalayina bumara wäyindja malanha, bitjarra galkithinana marrtjina lili Godkalana ŋuriŋiyinydja maŋgu'-waṉḏinyarayu wäyingalanydja, buku-ŋal'yurrunanydja walala yukurrana batharanydja wäyindja malanha, mundhurrnha wekaŋala Garrayw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galiŋuranydja ŋunhiliŋumi ga buku maṉḏanha wäŋa yukurrana gorruŋala, waŋganydja yäku Yepalwuy ga wiripunydja Giritjimbuy, ga walalanydja yolŋu'-yulŋunydja ŋunhi guḻk-guḻkthunmina, waŋganynha miṯtji dhipala bala waŋganylili bukulili ŋal'-ŋalyurruna, ga wiripu-guḻkuny'tja ga dhipala bala gali'lili wiripulili bukulili, ga ŋunhi Dhawu'-nherraṉminyarawuynydja Bathi ŋunhala yukurrana djingaryurruna ṉapuŋga' ŋunhili walalaŋg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Bala yana ŋayinydja Djatjuwayunydja djorra'na mel-ḻaw'maraŋala, bala marrtjina waŋanana makarrnha dhäruknha, bukmaknha yana ŋunhi Godthu yukurrana ḻakaraŋala ŋäthili dhäruk nherraṉmina Mawtjitjkala; ŋayi waŋananydja marrtjina ŋunhi dhawu'-nherraṉminyarawuy dhäruktja malanha, ga bitjarrayi liŋgu ŋayi raypirri'yunaranydja dhäruk ŋunhiyi marrtjina waŋana bukmakkalana ŋurikala yolŋu'-yulŋuwala, ḏarramuwurruŋgala ga dhäykawurruŋgala ga bitjarrayi bili yumurrku'walanydja, ga ŋurikala wiripu-guḻku'wala mulku'-mulkuruwala yolŋu'-yulŋuwala ŋunhi walala yukurrana nhinana mala-manapara ŋunhiliyi walalaŋgala malaŋura ŋunhi Godku nhanŋuway walŋu yolŋu'-yu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Garrayyunydja waŋana Djatjuwanha bitjarra, “Yaka nhe barrariyanydja, ga yaka nhe ganydjarr-winya'yurra. Ma' märraŋa dhuwala nhuŋuway miriŋunha walalanha bukmaknha yana, bala yana marrtjiyana balayi roŋiyiyayi Yäyilili wäŋalili. Bukmaknha ŋarra wekaŋalanydja ŋunhanydja nhokalaynha goŋlili dhayuŋara; wäŋanydja ŋunhiyi ga Giŋ ŋunhi ga bukmak nhä malanha warrpam' ŋunhanydja yurru nhumalaŋguway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manydja nhuma yukurra yurru warrpam'thun yana dhawar'marama Yäyinydja wäŋa, ŋayilpikuŋa yana yurru, biyaka yana liŋgu bitjarra nhuma ŋunhala Djariku bumara dhawar'maraŋala yana, yurru wäyindja malanha ŋunhi ga wiripunydja girri' malanha nhumalaŋguwaynha yurru warrpam'nha. Djuy'yurra wiripu-guḻku'nhanydja miriŋunha, walala yurru marrtji gali'kurru, bala galkun galiŋurana yukurra yurru nhina, märr yurru walala gärri ŋunhimalayi wäŋalili ŋuliŋuruyinydja gayulnha lili yurru.” Bitjarrana ŋayi Garrayyu waŋananydja Djatjuw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unupana yana ŋayi Djatjuwanydja gaŋgathinana, rrambaŋina walala ŋunhi miriŋuna walala nhanbala miṯtjina bukmaknha, girri'-ŋamathinanydja walala buwayakkunharawuna warrpam'thunarawuna ŋuriki Yäyipuyŋuwunydja. Ŋayi djarr'yurrunanydja ŋutu'mirrinha ganydjarrnha ḏarramuwurrunhanydja yana, bala waŋananydja ŋayi bitjarrana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juy marrtjiyana walala. Marrtjiyanydja gayul yukirriya-a-a ŋunha bala gali'kurru galŋu, ga ŋunhana bala wiripuŋulilina gali'lili nhuma yurru djuḻuḻ'yundja, märr barrku biyaka ya' yarrkthurra ŋulaŋuru wäŋaŋurunydja walŋu, ga ŋunhiliyina yukirriya galkurr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ḏarmy'tja ŋanapurru boŋguŋu wiripu-guḻkuny'tja marrtji, bala boŋguŋu walalanydja Yäyipuyŋuyunydja yolŋuyu walalay nhäŋuna ŋanapurrunha, bala boŋguŋu walala dhawaṯthurrunydja, bala dhunupana ŋupuruna ŋanapurrunha boŋgama. Ga ŋanapurrunydja boŋgama bilyurru, bala yana gundupuŋuna boŋguŋu walalambala, ŋunhiyinydja yana mayali'-wilkthurru boŋguŋu ŋanapurru. Gundupuŋunydja ŋanapurru boŋguŋu yukirri biyakuna ya' ṉinydjiya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nydja boŋguŋu ga ŋupurruyi ŋanapurr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umanydja yana boŋguŋu gärrina yanana-wala ŋunhimala wäŋalilinydja, bala yana Garrayyunydja boŋguŋu wekaŋuna nhumalaŋgal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2026-08-14T13:03:00Z</dcterms:created>
  <dcterms:modified xsi:type="dcterms:W3CDTF">2026-08-14T13:03:00Z</dcterms:modified>
  <dc:title>Bible.com.au: JOSHUA 8:1-35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