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orranha warray maṉḏa bini yulŋunydja ŋunhiliyi garrwarnydja, yurru ŋayinydja maṉḏanha ŋuriŋi miyalkthunydja marrtjina, ga waŋana bitjarra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rŋgi ŋarranydja dhuwala ŋunhi dhuwalanydja wäŋa Garrayyu wekaŋala nhumalaŋguway yana. Bukmak dhuwala yolŋunydja walala dhiyalami barrarirrina yukurra nhumala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kmakthu ŋanapurru ŋäkulanydja, ŋunhi nhumalaŋgala waŋarryunydja Godthunydja nhumalanha walŋakuŋala warray, dhawaṯmaraŋala nhumalanha beŋuru ŋunhi Yetjipŋurunydja, ga dhukarr warray ŋayi baṉḏany'kuŋala nhumalaŋgu buḏapthunarawu marrtjinyarawu gapukurru, ga biyapul ŋayi nhumalanha guŋga'yurrunanydja ganydjarr-wekaŋalanydja, bala nhuma djuḻkmaraŋalana wiripu-guḻku'nhanydja malanha ŋunhi walala ŋuli yukurranha nhinanha ŋunhala bala ḻaypa, wiripuŋura galiŋura mayaŋ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na ŋanapurru ŋäkulanydja yukurrana, bala ŋanapurru dhuwala wirrkina barrarinanydja walŋu, liŋgu nhumalaŋgunydja Waŋarr ŋunhi biyapul warray walŋu, ŋayinydja ŋunhi God ŋuruku djiwarr'wu ga dhiyaku munatha'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Ŋanapurrunydja dhuwala marŋgina ŋunhi nhumana yurru djuḻkthun dhiyakuyinydja wäŋawu walŋu, ga ŋarranydja djäl nhumalaŋgu, nhuma yurru walŋakuma ŋanapurrunha, ŋarranha ga ŋarraku bäpa'mirriŋunha ga ŋäṉḏi'mirriŋunha ga djamarrkuḻi'nha. Waŋiya maṉḏa ŋarranha dhawu'mirriyaŋa yulŋunydja ŋi', ŋunhi nhuma boŋguŋu ŋanapurrunha yaka buŋunydja, ŋunhi nhuma boŋguŋu lili marrtji baḏuwaḏuyunarawu dhiyakuyi wäŋawu.” Bitjarra ŋayi ŋunhi miyalktja waŋ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maṉḏanydja ŋunhi melŋunydja bitjarra nhanŋu waŋana, “Yaka ḻakaraŋanydja dhiyakuyyi ŋula yolkalanydja walalaŋgala ŋi'. Ŋilinyu boŋguŋu nhumalanha walŋakuŋu, ŋunhi boŋguŋu ŋanapurru Yitjuralpuyŋuyunydja miṯtjiyu marrtji baymatthurru warrpam'thurruna buwayakkuŋuna dhuwalanydja wäŋa, ŋunhi ŋayi boŋguŋu Garrayyu wekaŋu dhuwalayi wäŋa goŋlili ŋanapurruŋgalaynh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kiyinydja miyalkkunydja wäŋa galki ḻoḻuŋura walŋu gunganhamirriŋurana, yurru garrwarnha walŋu, bala ŋayi ŋuriŋi miyalkthunydja maṉḏanha ŋunhi melŋunhanydja maṉḏanha dhuryunmaraŋala raki'yuna marrtjina bala, yana liŋgu ga ŋunha gali' warraŋul mulkana wäŋa Dj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waŋana maṉḏanha bitjarra, “Gatjuy marrtjiyana maṉḏa bala, ga djuḻuḻ'yurra bukulili, ga galkurranydja märr-weyin nhiniyanydja ŋunhili, yana liŋgu-u-u, ga ŋunhi walala yurru roŋiyirrina ḻarrunharapuyŋu lili wäŋalilina, bala nhumanydja yurru marrtjina-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ala maṉḏa ŋunhi melŋunydja maṉḏa waŋana bitjarrana ŋurikala miyalkkalanydja, Ŋunhi ŋanapurru boŋguŋu marrtjinydja lili dhipala bunharawunydja, ga nhenydja boŋguŋu ḏapmaraŋu raki'yu miny'tjiyunydja miku'yu dhipala gay' windalili, märr boŋguŋu ŋanapurru nhäŋu. Ga märraŋunydja nhe boŋguŋu, ḻuŋ'maraŋunydja gurruṯu'mirrinha warrpam' yana nhuŋuway nhe dhipalayi nhokalay buṉbulilinydja, märr ŋilinyu boŋguŋu nhumalanha walŋak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Ŋunhina liŋgu walala boŋguŋu yolŋu'-yulŋu walŋathinydja, ŋunhi walala boŋguŋu nhini'-nhini yukirri dhiyali raki'-miku'mirriŋura buṉbu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yu djuy'yurruna melŋunha maṉḏanha Djarikulili2:1-24 (Joshua sent spies into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makurru' dhuwalinydja,” bitjarrana ŋayi miyalktja, bala dhunupana maṉḏanydja marrtjinana yana. Ga dhunupana ŋayi ŋuriŋi miyalkthunydja märraŋala miku'na raki' miny'tji, bala ŋal'-maraŋala windalili ḏapmar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ala maṉḏa melŋunydja maṉḏa waṉḏinana nhinana bala-a-a, djuḻuḻ'-way bukulilina, ga nhinananydja maṉḏa ŋunhiliyi ḻurrkun' walu galkurruna. Walalanydja yukurrana ŋunhi djämamirrina buŋgawawunydja ḻarruŋalana-a-a, ga bäyŋuna maḻŋ'maraŋala, bala roŋi'-ruŋiyina balayi Djarikulil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yana maṉḏa melŋunydja maṉḏa buḏapthurrunana mayaŋ'kuna, bala djar'tjaryurruna Djatjuwawalana, bala bitjarrana ḻakaraŋ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y, yuwalk dhuwala yulŋunydja, ŋayi Garrayyunydja wekaŋala bukmaknha yana wäŋanydja ŋilimurruŋgalana goŋlili, liŋgu yulŋunydja walala yukurra ŋunha barrarirrina nhina ŋilimurrumbala, bukmakthirrina y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ŋuliŋurunydja dhurrwaraŋuru Djatjuwayu djuy'yurruna märrma'nhana yolŋunha maṉḏanha melŋunhanydja, bitjarrana ŋayi waŋananydja gam' maṉḏanha. “Gatjuy marrtjiya, buḏapthurrana dhiyaku mayaŋ'kunydja, ga nhäŋa marrtjiya ŋunhiyi wäŋa milthurra. Ga biyakayi maḻŋ'maraŋa wäŋanydja ŋunhiyi Djarikunydja yäku.” Bala maṉḏa yana marrtjinana dhunupana yulŋunydja.Yo, marrtjinanydja maṉḏa ŋunhi Djarikulili, bala yana nhinananydja maṉḏa ŋunhiliyi waŋganygala miyalkkalanydja wäŋaŋura, yäkuwala Rayapkala, yurru dhäykanydja ŋunhi yaka yana ŋamakurru, balanyara ŋayi marramba'-ḏumurru ŋunhiyi yul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nydja gonha nhäŋala warray maṉḏanha, bala ḻakaraŋala buŋgawawana yolŋuwa bitjarrana, “Way yolŋu maṉḏa dhuwala bay', melŋu maṉḏa marrtjina lili ŋulaŋuru Yitjuralwala malaŋu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riŋi buŋgawayunydja djuy'yurruna dhäruknha djunama Rayapkalanydja bitjarra, “Gäŋa maṉḏanha lili ŋi', ŋunhiyinha melŋunha maṉḏanha, ŋunhi maṉḏa yawungu gärri nhokala wäŋalili, liŋgu maṉḏanydja marrtji yawungu ŋunhi wäŋa milthun ŋilimurru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ŋayinydja ŋuriŋi dhäykayunydja maṉḏanha ŋäthili warray yana djuḻuḻ'maraŋala, bala ŋayi bitjarrana ḻakaraŋalanydja, “Ŋe, yuwalk warray maṉḏa yawungu bunanydja dhiyala ŋarraku, yurru ŋarranydja yaka marŋgi maṉḏaku, wanhaŋuwuy maṉḏa ŋunhi yolŋu maṉḏ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uriŋiyi bili waluyu maṉḏa ŋarraku wäŋanydja dhuwala gonha'yuna, marrtjinya bala dhawaṯthunanydja bathalakurruna dhurrwarakurru, yurruna dhuwala dhurrwaranydja dhaḻ'yuna. Yakana ŋarra marŋgi wanhawitjarrana dhika maṉḏa marrtjina. Gatjuy marrtjiyana walala, ḻundu-ŋuparrana maṉḏanha, galki mulka nhuma yurru maṉḏanha dhuwala yana yul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na ŋayi yukurrana ŋuriŋi miyalkthunydja ḻakaraŋala walalaŋgu, yurru ŋunhiyi ḏarramunydja maṉḏanha ŋunhi bäyma nhanukalay wäŋaŋura ŋurikala miyalkkala, yurru ŋunha garrwar walŋu balaŋura maṉḏa yukurrana ŋorrananydja, djuḻuḻ'maranhara nhanukuŋu ga ŋäkirrmaranharanydja mulmuw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äkulanydja walala ŋunhi dhäruktja ŋanya ŋunhiyi miyalknha, bala yana gundupuŋalana, ḻundu-ŋuparana ŋunhiyi melŋunhanydja maṉḏanha, gatjpu'yurrunana bala walala gundupuŋalanydja maḻŋ'maranharawuna maṉḏaku.]]></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2026-06-04T08:03:32Z</dcterms:created>
  <dcterms:modified xsi:type="dcterms:W3CDTF">2026-06-04T08:03:32Z</dcterms:modified>
  <dc:title>Bible.com.au: JOSHUA 2:1-24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