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HUA 15: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15:1—19:51) Yo, bukmaktja walala ŋunhi bäpurru' malanha waŋganynha yana Yitjuralnha miṯtji, nhanŋuwaynha walŋu Godkuna mala, yurru walala marrtjina guḻk-guḻkthunminana ŋunhiyi bäpurru' ga bäpurru' malanha yolŋu'-yulŋunydja, bala nhinanana marrtjina barrkuwatjnha. Bala walala waŋga'-waŋganydhu yana bäpurru'yunydja ŋupara gukuŋalana yanana-wala ŋunhi miriŋunha ŋuliŋuruyi walalaŋgala wäŋaŋurunydja, bala wäŋana djäma dhuḻ'yurruna walalaŋguway walala nininyŋukunharawuna nhinanharawu. Yurru waŋganyŋuranydja ŋunhiliŋuminydja wäŋaŋura Djurutjalamdja miriŋu yukurrana nhinana mirithirrina walŋu ḏälmirrina, Djepatjkuŋuna mala-wunharawuy, walalanydja ŋunhi yakana Yitjuralpuyŋuyunydja djuḻkthunmaraŋala ŋunhi wuṉḏaŋarrmirrinhanydja galŋu miriŋunh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2026-11-01T19:10:15Z</dcterms:created>
  <dcterms:modified xsi:type="dcterms:W3CDTF">2026-11-01T19:10:15Z</dcterms:modified>
  <dc:title>Bible.com.au: JOSHUA 15:1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