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presProps" Target="presProps.xml"/>
  <Relationship Id="rId7" Type="http://schemas.openxmlformats.org/officeDocument/2006/relationships/viewProps" Target="viewProps.xml"/>
  <Relationship Id="rId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62830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SHUA 15: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nNTOTPO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(15:1—19:51) Yo, bukmaktja walala ŋunhi bäpurru' malanha waŋganynha yana Yitjuralnha miṯtji, nhanŋuwaynha walŋu Godkuna mala, yurru walala marrtjina guḻk-guḻkthunminana ŋunhiyi bäpurru' ga bäpurru' malanha yolŋu'-yulŋunydja, bala nhinanana marrtjina barrkuwatjnha. Bala walala waŋga'-waŋganydhu yana bäpurru'yunydja ŋupara gukuŋalana yanana-wala ŋunhi miriŋunha ŋuliŋuruyi walalaŋgala wäŋaŋurunydja, bala wäŋana djäma dhuḻ'yurruna walalaŋguway walala nininyŋukunharawuna nhinanharawu. Yurru waŋganyŋuranydja ŋunhiliŋuminydja wäŋaŋura Djurutjalamdja miriŋu yukurrana nhinana mirithirrina walŋu ḏälmirrina, Djepatjkuŋuna mala-wunharawuy, walalanydja ŋunhi yakana Yitjuralpuyŋuyunydja djuḻkthunmaraŋala ŋunhi wuṉḏaŋarrmirrinhanydja galŋu miriŋunha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6">
  <a:themeElements>
    <a:clrScheme name="Theme5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2026-06-16T12:13:48Z</dcterms:created>
  <dcterms:modified xsi:type="dcterms:W3CDTF">2026-06-16T12:13:48Z</dcterms:modified>
  <dc:title>Bible.com.au: JOSHUA 15:1 (gnnNTOTPO)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