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presProps" Target="presProps.xml"/>
  <Relationship Id="rId8" Type="http://schemas.openxmlformats.org/officeDocument/2006/relationships/viewProps" Target="viewProps.xml"/>
  <Relationship Id="rId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8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13: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urru Djatjuwanydja ŋayipinydja marrtjina murrŋaram'thinana, ga Garraynydja waŋana nhanukala bitjarra, “Liŋguna dhuwala nhe murrŋaram'nha, ga dhika bala wiripuŋuranydja wäŋaŋura malaŋumi miriŋu malanha mukthunga nhina marrtji, ga wiripunydja malanha wäŋa mukthunga yana walalaŋgala goŋŋura. Nhe yurru guḻk-guḻkthurrana dhuwalanydja wäŋa barrkuwatjkuŋana, bala goŋ-nherralana dhuwali Yitjuralpuyŋunhanydja, märr yurru walala mala ga mala ga mala bitjanna yurru marrtji nhinanydja bala walalaŋgalay walala wäŋaŋuranydja malaŋum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ala yana yuwalkthi Djatjuwayunydja guḻk-guḻkthurrunana wäŋanydja ŋunhiyi, bala weka'-wikaŋalana bäpurru'lili ga bäpurru'lili ga bäpurru'lili. Yurru yaka ŋayi wekaŋala waŋganygunydja bäpurru'wu Lepaywunydja ŋula waŋgany wäŋa, liŋgu Lepaynydja dhuwala bäpurru' ḏalkarra'mirri yana yolŋu walala, ga nhina walala yukurra yurru ŋurikala walalaŋgala ŋunhi wäŋamirriwala bäpurru'wala walalaŋgala. Bala walala yurru yukurra ŋathanydja ḻuka ŋuliŋuruyina ŋunhi walala ŋuli yolŋu'-yulŋuyu gäma marrtji mundhurr-wekanharawu Godku. Liŋgu ŋayipina Garraynha walalaŋgunydja märr-bakthunaramirri; ŋuriŋiyina walalanha yurru ŋunhi Godkunydja ḏalkarra'mirrinha walalanha märryu-bakthunmarama yukurr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2026-08-14T13:03:14Z</dcterms:created>
  <dcterms:modified xsi:type="dcterms:W3CDTF">2026-08-14T13:03:14Z</dcterms:modified>
  <dc:title>Bible.com.au: JOSHUA 13:1-8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