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HUA 10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nydja Garrayyunydja djuy'yurruna, balanyarana bitjan guṉḏa rarralayinyara, ŋutu'mirrina dhikana guṉḏa guyiŋarrnha marrtjina burruḻ'yurruna, bala dhä-monyguŋalana marrtjina, ga bukmaknha yana miriŋunha marrtjina muŋdhu'-muŋdhurrunanydja, guṉḏayunydja marrtjina ŋuriŋi bur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lki marrtjina munhakuyinana ŋunhi yulŋunydja, ga yaka yana marinydja dhawar'yurruna ŋunhi, bala ŋayi Djatjuwanydja waŋanana Garraywala ŋuhiliyina gumurrŋura ŋurikalana yolŋu'-yulŋuwala bukmakkalana, bitjarra ŋayi waŋananydja gam',“Walu, djingaryurrana yukirriya yana yulŋunydja,ga ŋaḻindi djingaryurra yukirriya mukthurra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yuwalkthi walunydja yukurrana dhärranana, yakana ŋayi giṯthurrunanydja marrtjina gärrinanydja bala, ŋunhilina liŋguna yukurrana dhärrana waŋganyŋurana dharapulŋura weyin-marraŋalana, yanana liŋgu-u-u, gonha walalanha-a-a, ga ŋuriŋi Yitjuralpuyŋuyu miṯtjiyu warrpam' walŋu miriŋunha ŋunhi bumara dhawar'maraŋala, bala yurruna munhakuyinanyd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yu dhäruk märraŋala yolŋunha walŋu ŋunhiyi, bili Garraynydja galiŋura ŋurikala Yitjuralpuyŋuwala, ŋayipi yukurrana ŋunhi bumaranydja walalaŋgala ŋunhi miriŋunhanydja, yakana ŋula ŋäthili bitjarrayi walu yukurrana dhärrana weyin, dhäwulnh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Djatjuwanydja ga nhanŋu miriŋunydja marrtjina roŋi'-ruŋiyinana wäŋalilina balayi Gilkallilina yäkulil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atjuwayu walŋakuŋala Gipiyannha miṯtjinha goŋŋuru miriŋuwala ganydjarryu Godkala10:1-15 (Joshua rescued the Gibeonites by God's power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liŋurunydja dhurrwaraŋuru walala ŋäkulana wiripu-guḻku'yunydja bäpurru'yu yolŋu'-yulŋuyu ŋurikiy wäŋawuy Gipiyanbuyŋuyunydja miṯtjiyu, ŋunhi walala ḻundukunharaminana, ga nhinanana walala yukurrana ŋunhilina Yitjuralpuyŋuwalana malawal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walala waŋanhaminanydja bitjanminana, “Gipiyandja ŋunhi ŋutu'na wäŋa, ga yolŋu'-yulŋunydja ḏarramuwurrunydja ŋunha ḏälmirrina dhika bunharawunydja. Nhäkuna walala yawungu ŋilimurrunhanydja gonha'yuna, ga wapthuna yawungu Djatjuwawalanydja gali'lili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l' ŋilimurru marrtjina go, nyäṉ'thunna walalaŋgu, ga bumana walalanha Gipiyanbuyŋunhanydja ŋunhanydja.” Bala walala mana'-manapanminana mala ga mala, goŋ waŋgany ŋurru'-ŋurruŋunydja ga miriŋu walala walalambala, ga waŋganynha marrtjina malanydja bena dhika miriŋunydja Gipiyanbuyŋuwunydja yolŋu'-yulŋuwu ŋuriki nyäṉ'thurru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unupana walalanydja ŋunhi Gipiyanbuyŋuyunydja dhäruknha djuy'yunmina bala Djatjuwawalana bitjarra gam', “Go walala, guŋga'yurra ŋanapurrunha. Marrtjiyana lili ga walŋakuŋa ŋanapurrunha. Yaka ŋanapurrunha gonha'yurra,” bitjarr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dhunupana yana ŋayinydja Djatjuwayunydja yurrum'thunmaraŋalana nhanŋuway miṯtjinhanydja ŋunhi bukmaknha dhika, bala yana marrtjinana walala Gipiyanbuyŋuwuna guŋga'yunaraw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yi Garraynydja waŋana Djatjuwawala bitjarra, “Yaka barrariyanydja ŋurikiyi miriŋuwunydja. Ŋay' nhokalana ŋarra wekaŋala walalanha goŋlilinydja. Nhena yurru buma walalanha warrpam'thunna, yakana yurru ŋula waŋgany djingaryundja ga buku-ruŋiyirrinydja nhuŋu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jatjuwanydja ga nhanŋu miriŋunydja marrtjinana-wala yana withiyarana Gipiyandja wäŋa. Walalanydja ŋuriŋi miriŋuyunydja walŋu nhäŋalana walalanha, walala yukurrana lili marrtjina, bala ŋayi Garrayyunydja walalanha barrari-wekaŋalana yana, bala walalanydja bilyurruna, bala gundupuŋala yukurrana bitjarrana-wala. Ga walalanydja Yitjuralpuyŋuyunydja walalanha ŋuparana, buku'-wukukurruna dhika marrtjina bumara walalanha bal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2026-06-12T01:43:42Z</dcterms:created>
  <dcterms:modified xsi:type="dcterms:W3CDTF">2026-06-12T01:43:42Z</dcterms:modified>
  <dc:title>Bible.com.au: JOSHUA 10:1-15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