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6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tjuy yana marrtjiyana, ga djämana marrtjiya barrarimiriwnha. Yakana barrariyanydja ŋula nhäkunydja malaŋuwu ŋunhi, ga yakana ḏaḏawyurranydja ŋuriŋiyi ŋunhi yurru ŋayi ŋula nhänydja maḻŋ'thun, liŋgu ŋarranydja dhuwala ŋarrapi Garray nhuŋunydja God; ŋarranydja yurru nhokala bitjan liŋgu yana, wanhamala nhe yurru marrtji yukurra.” Bitjarra ŋayi yukurrana Godthu ḻakaraŋalanydja Djatjuwawala.Djatjuwayu ḻakaraŋala yolŋu'-yulŋuwa girri'-ŋamathinyarawu1:10-18 (Joshua told the people to get read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yana ŋayi Djatjuwayu waŋana, dhäruknha wekaŋala ŋurru'-ŋurruŋuwalana ḏarramuwurruŋgala bitjarr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tjuy marrtjiyana walala wäŋakurru ŋula ya' ḻiw'maraŋa, ga ḻakaraŋa marrtjiya ŋurupa yolŋuwana walalambala, walala yurru girri'-ŋamathirrina ŋathana märrama djoṉguma marrtji, bili ŋilimurru boŋguŋu ḻurrkun'tja walu djuḻkmaraŋu marrtjina buḏapthurruna-wala yana ŋuruku mayaŋ'ku Djodanbuyŋunydja. Ŋilimurru yurru marrtjina-wala yana gärrina ŋunhamalanydja wäŋalili, bala märramana ŋilimurru yurru ŋunhayinydja wäŋanha, liŋgu ŋilimurrumbalay ŋunha wäŋa, ŋunhi ŋayipi Garrayyu yukurra wäŋanydja ŋunhiyi wekama ŋilimurru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Djatjuwa waŋanana ḻurrkun'kala bäpurru'wala, waŋganydja miṯtji Ropin mala, ga wiripunydja Gäd mala, ga wiripu-guḻku'wala ŋunhi Manatjawala malawala, ga bitjarra ŋayi waŋan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uyaŋiya walala ŋunhi nhaltjarra Mawtjitjthu nhumalaŋgala ḻakaraŋala, ŋayi waŋananydja bitjarra gam', ‘Godthu yurru nhumalaŋgu wekamanydja dhuwala makarr wäŋa, dhuwala gali' mayaŋ' yurru nhumalaŋgunydja wäŋa nhinanharawu,’ bitj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nhumalaŋgu yumurrku' ga miyalk walala ga wäyin walala, walalanydja yurru dhiyala yukurra nhina galkundja nhumalaŋgu, yurru nhuma ḏarramuwurrunydja bukmak yurru buḏapthunna malthun ŋanapurruŋguna. Nhuma yurru marrtji guŋga'yun dhuwala nhumalaŋguway wäwa-ŋalinha walalanha 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yana liŋgu Garrayyu wekama yurru walalaŋgu dhuwali wäŋana walalaŋguna nhinanharawu. Nhuma yurru buŋanydja marrtjiya rrambaŋi yana bukmakkurru wäŋakurru, gukuŋa dhuwali miriŋunha, ŋunhi walala yukurra nhina dhiyalami wäŋaŋura yätjmirrina yanana. Ga ŋunhi yurru nhuma bukmaknha dhawar'marama, djuḻkmaramana walŋu yurru, bala yana ŋuliŋurunydja nhuma yurru roŋiyirrina lili, ga nhinana yukurra yurru dhiyala nhumalaŋgalay nhuma wäŋaŋur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walalanydja buku-roŋiyinmaraŋala bitjarra, “Ŋanapurru yurru malthunna-wala yana, ŋunhi nhe nhaltjan yurru waŋa ŋanapurruŋgala, ga marrtji ŋanapurru yurru wanhamala nhe yurru ŋanapurrunha djuy'y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anapurru yukurra yurru malthun nhuŋuway dhärukkunydja, bitjan yana liŋgu bitjarra ŋanapurru yukurrana dhärukku malthurruna nhanŋu Mawtjitjku, ga bukumirriyamanydja ŋanapurru yurru Godnha, märr ŋayi yurru Garraynydja nhokala galki bitjan yana liŋgu, bitjanna bitjarra ŋayi yukurrana galkithina Mawtjitjka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härriya wuṉḏaŋarrthiya, ga yakana ŋula beyaṉiyiyanydja.” Bitjarra walala yukurrana waŋana ŋuriŋi ŋurru'-ŋurruŋuyu ḏarramuwurruyu Djatjuwanh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ḻakaraŋala Djatjuwawala marrtjinyarawu buḏapthunarawu1:1-9 (God commanded Joshua to go over into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rrwaraŋuru ŋuliŋurunydja ŋunhi ŋayi Godku djämamirri yolŋu rakunydhina Mawtjitj yäku, bala ŋayi Godthu waŋana Djatjuwanhana, ŋunhinhana ŋunhi ŋayi Mawtjitjku guŋga'yunaramirri ŋäthili, ga bitjarrana ŋayi waŋananydja gam' Djatjuwawal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ämamirrinydja ŋarraku Mawtjitjtja rakunynha liŋguna. Dhiyaŋunydja-wala nhe yurru ga bukmak dhuwala yolŋu walala marrtjina yana buḏapthunna yurru balakurru Djodangurru mayaŋ'kurru, marrtjinydja nhuma yurru yana-wala ŋunhimalayina wäŋalili ŋunhi ŋarra dhawu'mirriyaŋala nhumalaŋ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 ŋunhiyinydja wäŋa ŋarra yurru wekama nhumalaŋguna Yitjuralpuyŋuwuna bukmakkumana, beŋuru bili ŋanhdharkŋuru ga yana liŋgu ga-ga-ga-a-a ga ŋunha wapthun bukulili Lipananlili, nhumalaŋguwaynha yana ŋunhiyinydja wäŋ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enydja Djatjuwa yurru dhärra wuṉḏaŋarrthirrina yana, bili yakana wiripuŋuyunydja yurru yolŋuyu djuḻkmarama nhuna. Ŋarranydja yurru nhokala bitjanna liŋguna galkina yana, bitjanna bitjarra ŋarra ŋäthili Mawtjitjkala. Yakana ŋarra yurru nhuna ganan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 nhe barrariyanydja, yana ŋoy-wuṉḏaŋarrthiyana biyakana, bili nhena yurru dhuwala gäma yolŋu'-yulŋunhanydja ŋurru-warryun ŋunhimalayi wäŋalilinydja ŋunhi ŋarra dhawu'mirriyaŋala ŋäthili ŋunhiyi nhumalaŋgalaŋuwala märi'muwala walalaŋg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na wuṉḏaŋarrthiyana dhärriyanydja barrarimiriwnha, ga märraŋa dhäruktja marrtjiya bukmaknha yana nhänha malaŋunha romnhanydja ŋunhi ŋayi Mawtjitjthu wekaŋala marrtjina nhokala, yana marrtjiya ŋuliyina liŋguna dhukarrkurru bala yana, ga yakana ŋula gatjpaḻ'yurranydja, märr nhe yurru nhina yukurra ŋamathamana yana-w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yaka liŋgu waŋiyanydja yukirriya dhuwali bili yana dhäruk, Garraywu walŋu rom, ga ḻakaraŋa marrtjiya wiripuwurrumbalanydja; guyaŋiyanydja yukirriya ṉiṉ'thurra walŋu biyaka yana yulŋunydja munha-ŋuparra ga walu-ŋuparra, märr yurru nhe djämanydja dhunupa marrtji yana, bitjan liŋgu bitjan dhuwali djorra'yu yukurra ḻakarama. Balakurruyinydja nhe Yurru nhina rom-dhunupana yana nhämiriwnha, ŋamakurru'na.]]></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2026-08-14T14:06:28Z</dcterms:created>
  <dcterms:modified xsi:type="dcterms:W3CDTF">2026-08-14T14:06:28Z</dcterms:modified>
  <dc:title>Bible.com.au: JOSHUA 1:1-18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