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929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NAH 3: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wiripunydja ŋilimurru yurru yana dhaṯthunmirri gärruŋdhuna, bukmak yana ŋunhi ŋilimurru yukurra nhina dhiyala wäŋaŋura, yolŋu'-yulŋu ga wäyin walala, bukmak yana yurru dhaṯthunmirri ḏälmirriyu girri'yu. Ga bukmak ŋilimurru yurru bukumirriyamanydja yana yukurra yuwalkkuma wal'ŋu Waŋarrwu Garraywunydja. Ga bitjandhiyi liŋgu ŋilimurru yurru bilyundja yuwalkkuma wal'ŋu, waŋga'-waŋgany yana ŋilimurru yurru bilyundja ŋilimurruŋgalay yätjŋurunydja romŋuru, ga yakana biyapulnydja djäma ŋunhiyi rom ŋunhi ŋilimurru yukurra djäma dhiyaŋu-wal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Ŋunhi ŋilimurru yurru bilyundja, ga djämana-wala yana yuwalkkumana wal'ŋu ŋamathamana, mak ŋayi yurru Gunhuny'tja bilyunna; ŋayi mak yurru ḏaḏawyunna ŋaramurrthinyaraŋurunydja, ga yakana baḏuwaḏuyundja yurru ŋilimurrunh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ala Garrayyunydja ŋunhimalayi nhäŋalana, ŋunhi walala bilyurruna walalaŋgalay yätjŋuru romŋuru, bala ŋayinydja bilyurruna, ga yakana ŋayi baḏuwaḏuyurrunanydja walalanh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awunayu ḻakaraŋala dhäruknha Garraynha wäŋaŋura Ninapa3:1-10 (Jonah obeyed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ala ŋayi Garrayyu biyapul ḻakaraŋala nhanŋu Djawunawu ŋunhi yana liŋgu dhäruk ŋunhi ŋayi ŋäthili waŋana nhanukala ŋurikala ḏarramuwal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itjarra ŋayi ŋunhi waŋananydja, “Gatjuy marrtjiya Ninapalili wäŋalili, ŋunhimala wäŋalili marrtjiya ŋunhi biyapul wal'ŋu bathala wäŋa ŋunhiyi, ga ḻakaramanydja nhe yurru ŋunhiyi yana liŋgu dhäruk ŋunhi ŋarra ŋäthili nhokala ḻakaraŋala.” Bitjarra ŋayi waŋananydja Garray nhanukal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ala ŋayi marrtjinana.Marrtjinanydja ŋayi bala-a-a Djawuna, ga bur-way bunana Ninapanydja wäŋaŋura, yurru dhuwalayinydja wäŋa Ninapanydja biyapulnha wal'ŋu mirithirrina yindi, balanyarana djaka' wäŋa, bitjan ŋayi yurru yolŋuyu ŋupandja yukurra ŋunhiyi wäŋanydja beŋuru waŋganyŋuru gali'ŋuru, djaka' ŋupa-a-an ŋuliwitjan wäŋakurru buṉbumirrikurrunydja, yana liŋgu-u-u, ga ḻurrkun'thirrina yurru munha, bala yurru ŋayi ŋunhiyi yolŋu buku-wutthunna, ŋunhalana bala bunanyd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Ŋe, bunananydja ŋayi Djawuna Ninapanydja wäŋaŋura, bala yana gärrinana. Marrtjinana ŋayi yukurrana-a-a ŋuliyi wäŋakurru bala-a-a, waŋgany ḏaykun' ŋupara, bala ŋayi ŋuliŋurunydja dhunupana waŋanana marrtjina bala yatjurrunana, waŋana ḻakaraŋala marrtjina bitjarra dhäruk-ḏumurruyinana ŋayi, ga bitjarra ŋayi ḻakaraŋalanydja gam', “Way nhuma dhuwala, dhiyalami Ninapa wäŋaŋura. Galki yurru ŋula nhäthanydja, waŋganydhu ŋaḻindiyu, Gunhu'yu Waŋarryunydja yurru djuy'yunna ŋula nhäna buwayakkunharawuna dhiyaku wäŋawunydja, biḏiwiḏitjkumana yurru, liŋgu yätjnha mirithirrina nhuma yukurra ŋula nhä djäma, djarrpi'na yana rom.” Bitjarra ŋayi Djawunayu marrtjina waŋananydja, ḻakaraŋalanydja walalaŋgu ŋuriki yolŋu'-yulŋuwunydja ŋunhiliyi wäŋaŋur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ala walala ŋunhi yolŋu'-yulŋuyunydja ŋäkulana, bala waŋana bitjarrana, “Yuwalk muka dhuwala yulŋunydja ŋayi yukurra ḻakaramanydja. Ŋilimurru way, bilyunna ŋilimurruŋgalay yätjŋurunydja.” Bitjarrana walala ḻakaranhaminanydja, liŋgu walala märr-yuwalkthinana Gunhu'wu dhäruknha ŋunhiyi. Bala walala walalawuynha bilyurrunanydja ŋunhiyi yolŋu'-yulŋunydja bukmaknha yana, ŋurruŋu walala yolŋu'-yulŋu ga wiripu-guḻku' yolŋu walala märr-gali'wuy; bukmak yana ŋurikiy wäŋawuy bilyurrunanydja yukurrana walalaŋgalay dhuwurrŋuru yätjŋurunydja. Bala walala yukurrana nhinananydja yana ŋoy-ŋathamiriwnha, ga wiripunydja walala yukurrana dhaṯthunmina girri'yu ḏälmirriyuna, balanyarayuna bitjan gärruŋ; ŋunhiyinydja walala nherrara, yana milkunharamina ŋurikiynha ŋunhi walala nyamir'yurrunana walalaŋguway yätj, ŋunhi walala yukurrana ŋäthili djäma, bala bilyurruna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ŋayi ŋunhi yolŋu ŋurruŋu, balanyara buŋgawa ya' ŋurikiy wäŋawuy, ŋayinydja bitjarrayi yana liŋgu ŋäkula, bala yana ŋayi gaŋgathinanydja ŋuliŋuruyi wäŋaŋuru ŋunhi ŋuli buŋgawa yukurra yolŋu nhina, bala ŋayi yupmaraŋalana girri' nhanŋuwaynydja ŋunhi ḻatjuny'tja, ga bitjarrayi yana nherrara girri' gärruŋdhi yana; yana ŋayi marrtjinanydja, bala nhinanana munatha'lilina, yana ganu'lilina nhinana, liŋgu ŋayi guyaŋinyamina yätj-ḻakaranhamina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la ŋayi ŋuriŋi buŋgawayu djuy'yurruna nhanŋuway ŋayi dhäruk yolŋu'-yulŋuwu, bukmakkuna ŋunhi yukurra nhina dhiyalaŋumi Ninapa wäŋaŋura, ga balanyara nhanŋu dhäruktja gam', “Dhuwalana dhäruktja ŋunhi gam', nhumalaŋgu bukmakku yolŋu'-yulŋuwu. Dhäruktja dhuwala ŋarrakuŋu buŋgawawuŋu, ga ŋarrakalaŋuwuŋu guŋga'yunaramirriwuŋu walalaŋguŋu. Ŋilimurru yurru nhina yukurra ŋoy-ŋathamiriw; yaka yurru ḻuka ŋatha ŋula nhä gapu, ga bitjandhi yana liŋgu wäyindhunydja malaŋuyu ŋula nhäthunydja buliki'yunydja, yakayi yana yurru ḻuka. Bukmakthirri yana ŋilimurru yurru ŋoy-ŋathamiriw nhina yukurra.]]></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2026-06-09T22:10:23Z</dcterms:created>
  <dcterms:modified xsi:type="dcterms:W3CDTF">2026-06-09T22:10:23Z</dcterms:modified>
  <dc:title>Bible.com.au: JONAH 3:1-10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