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3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yolŋu walala yukurra buku-ŋal'yun maḏayin'kuna,ŋurikina ŋunhi goŋbuywuna wal'ŋu djämawuywu;Walala gatjpaḻ'yurrunanydja liŋguna,ḏiltjinydja wekaŋala nhuŋ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nhepina ŋarrakunydja waŋarr,nhuŋuwaynha ŋarranydja yurru wokthun yukurra.Ŋarra yurru mundhurrnydja wekamana nhuŋu,wäyinnha bathan, buku-wekamanydja nhuna;Ŋarra yurru märramana nhuna dhäruktja,djämana-wala yurru ŋurikiy dhärukpuynydja ŋunhi ŋarra dhawu'mirriyaŋala nhuna ŋäthili.Liŋgu nhepi walŋakunharamirrinydja Garray God,waŋganydhuna yana nhepina ŋuli walŋakumanydja yolŋunha.”Ga bitjarra ŋayi Djawuna waŋananydja, ŋayaŋuyunydja bukumirriyaŋala yukurrana Garraynh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jawunawunydja ŋunhi ḻurrkun'nha munha ŋunhiliyi guḻunŋuranydja guyawala, bala ŋayi Garraynydja waŋana ŋurikala guyawalanydja, bala dhunupana ŋunhi guyanydja waṉḏina, djunamana yana gäŋalana ŋanya, bala dhawaṯmaraŋalana raŋilil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Djawunawuŋu bukumirriyanhara2:1-10 (Jonah's prayer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li djinawany'tja guyawala guḻunŋura Djawuna bukumirriyaŋala Garraywala nhanukalayŋuwala waŋarrwala, ga bitjarrana ŋayi yukurrana bukumirriyaŋalanydja gam'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array, ŋarranydja ŋayaŋu-yätjtjina wirrkina,bala ŋarra yatjurruna nhokalana,ga nhenydja ŋäkula ŋarranha.Ŋarra bini gärrinya rakunydhinyamirrililina wäŋalili,ga nhenydja ŋarranha guŋga'yurruna,bala walŋakuŋala warray beŋuru rakunyŋuru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urrkaŋalanydja nhe ŋarranha gapulilinydja,ŋarra marrtjina bala dhuryurrunana, ŋunhana wal'ŋu ŋoylilina gapulili.ŋuriŋi gapuyunydja gäŋalana yukurrana, wäkwakmaraŋalana ŋarranha bala ga lili,ga ŋuriŋi ḏowuyu ŋarranha buku-ḻumbakmaraŋala yukurr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, guyaŋinanydja yanapi nhe ŋarranha djuy'yunana-wala,gukunhana nhokalaynydja gali'ŋuru.‘Ŋarra yurru yakana biyapul Garraywu Buṉbunydja nhäma;Yakana biyapul gärri nhanukala ḻatju'lilinydja wal'ŋu wäŋalili,’bitjarra ŋarra guyaŋinanydja yukurr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la ŋoyŋura gapuŋuranydja ŋarra marrtjina ŋoy-wuḻkthurrunana,guḻwuḻyurrunana bala;Ga ŋayinydja ŋarranha garrpirana marrtjina djewulyunydja,garrpi'-garrpiranydja ŋarranha muḻkurrnha ŋunhala djinawa' gapuŋura, ŋoyŋurana wal'ŋ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marrtjina dhuryurrunanydja ŋunhana munatha'lilina wal'ŋu,biyaku ŋuli ŋarranha gäŋalanydja marrtjina ŋunhana rakunymirriwalana ŋayambalklili.Ŋarra bini rakunydhinyana,bala nhenydja walŋakuŋala warray ŋarranha.Marrkapmirri Garray, nhenydja ŋarrakuna dhuwala Waŋarr;nhe ŋarranha walŋakuŋala bitjarra djaw'yurrunana rakunydhinyamirriŋuru romŋur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buku-dhumukthina guyaŋinanydja yanapi ŋarra rakunydhinyana,bala ŋarranydja yatjurruna warray nhokala.Ga ŋunhili nhokala Buṉbuŋuranydja nhe ŋäkulana ŋarranha Garray,bala walŋakuŋala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2026-06-16T12:13:47Z</dcterms:created>
  <dcterms:modified xsi:type="dcterms:W3CDTF">2026-06-16T12:13:47Z</dcterms:modified>
  <dc:title>Bible.com.au: JONAH 2:1-10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