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presProps" Target="presProps.xml"/>
  <Relationship Id="rId17" Type="http://schemas.openxmlformats.org/officeDocument/2006/relationships/viewProps" Target="viewProps.xml"/>
  <Relationship Id="rId1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63226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NAH 2:1-1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nNTOTPO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ripunydja yolŋu walala yukurra buku-ŋal'yun maḏayin'kuna,ŋurikina ŋunhi goŋbuywuna wal'ŋu djämawuywu;Walala gatjpaḻ'yurrunanydja liŋguna,ḏiltjinydja wekaŋala nhuŋu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urru nhepina ŋarrakunydja waŋarr,nhuŋuwaynha ŋarranydja yurru wokthun yukurra.Ŋarra yurru mundhurrnydja wekamana nhuŋu,wäyinnha bathan, buku-wekamanydja nhuna;Ŋarra yurru märramana nhuna dhäruktja,djämana-wala yurru ŋurikiy dhärukpuynydja ŋunhi ŋarra dhawu'mirriyaŋala nhuna ŋäthili.Liŋgu nhepi walŋakunharamirrinydja Garray God,waŋganydhuna yana nhepina ŋuli walŋakumanydja yolŋunha.”Ga bitjarra ŋayi Djawuna waŋananydja, ŋayaŋuyunydja bukumirriyaŋala yukurrana Garraynha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, Djawunawunydja ŋunhi ḻurrkun'nha munha ŋunhiliyi guḻunŋuranydja guyawala, bala ŋayi Garraynydja waŋana ŋurikala guyawalanydja, bala dhunupana ŋunhi guyanydja waṉḏina, djunamana yana gäŋalana ŋanya, bala dhawaṯmaraŋalana raŋililina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huwalanydja Djawunawuŋu bukumirriyanhara2:1-10 (Jonah's prayer)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a ŋunhili djinawany'tja guyawala guḻunŋura Djawuna bukumirriyaŋala Garraywala nhanukalayŋuwala waŋarrwala, ga bitjarrana ŋayi yukurrana bukumirriyaŋalanydja gam',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Garray, ŋarranydja ŋayaŋu-yätjtjina wirrkina,bala ŋarra yatjurruna nhokalana,ga nhenydja ŋäkula ŋarranha.Ŋarra bini gärrinya rakunydhinyamirrililina wäŋalili,ga nhenydja ŋarranha guŋga'yurruna,bala walŋakuŋala warray beŋuru rakunyŋurunydja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array, ŋurrkaŋalanydja nhe ŋarranha gapulilinydja,ŋarra marrtjina bala dhuryurrunana, ŋunhana wal'ŋu ŋoylilina gapulili.ŋuriŋi gapuyunydja gäŋalana yukurrana, wäkwakmaraŋalana ŋarranha bala ga lili,ga ŋuriŋi ḏowuyu ŋarranha buku-ḻumbakmaraŋala yukurrana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Ŋarra, guyaŋinanydja yanapi nhe ŋarranha djuy'yunana-wala,gukunhana nhokalaynydja gali'ŋuru.‘Ŋarra yurru yakana biyapul Garraywu Buṉbunydja nhäma;Yakana biyapul gärri nhanukala ḻatju'lilinydja wal'ŋu wäŋalili,’bitjarra ŋarra guyaŋinanydja yukurrana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Ŋunhala ŋoyŋura gapuŋuranydja ŋarra marrtjina ŋoy-wuḻkthurrunana,guḻwuḻyurrunana bala;Ga ŋayinydja ŋarranha garrpirana marrtjina djewulyunydja,garrpi'-garrpiranydja ŋarranha muḻkurrnha ŋunhala djinawa' gapuŋura, ŋoyŋurana wal'ŋu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Ŋarra marrtjina dhuryurrunanydja ŋunhana munatha'lilina wal'ŋu,biyaku ŋuli ŋarranha gäŋalanydja marrtjina ŋunhana rakunymirriwalana ŋayambalklili.Ŋarra bini rakunydhinyana,bala nhenydja walŋakuŋala warray ŋarranha.Marrkapmirri Garray, nhenydja ŋarrakuna dhuwala Waŋarr;nhe ŋarranha walŋakuŋala bitjarra djaw'yurrunana rakunydhinyamirriŋuru romŋuru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Ŋarra buku-dhumukthina guyaŋinanydja yanapi ŋarra rakunydhinyana,bala ŋarranydja yatjurruna warray nhokala.Ga ŋunhili nhokala Buṉbuŋuranydja nhe ŋäkulana ŋarranha Garray,bala walŋakuŋalana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3">
  <a:themeElements>
    <a:clrScheme name="Theme6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2026-06-16T13:19:52Z</dcterms:created>
  <dcterms:modified xsi:type="dcterms:W3CDTF">2026-06-16T13:19:52Z</dcterms:modified>
  <dc:title>Bible.com.au: JONAH 2:1-10 (gnnNTOTPO)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