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2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jawupkalaŋuwuy dhäwu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Yo, Djawup nhinananydja yukurrana weyinŋumirrina dhikana wal'ŋu yana, yana liŋgu-u-u ga nhäŋala ŋayi yana nhanŋuway ŋayi gutharra'mirriŋunha walalanha ga walalaŋgu djamarrkuḻi'nha, yurruna ŋayi rakunydhinanydja maŋutji-marŋg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awuptja waŋa buku-ruŋiyinmarama Godkala bitjan, “Garray nhepi muka ganydjarr-ḏumurrunydja, ga nhepi marŋgi bukmakku. Nhepina yana waŋganydhuna ŋuli djäma biyapulnydja wal'ŋu ḻatjuny'tja rom. Ŋunhinydja dhäruk ŋunhi ŋarra yawungu waŋanha be nhä warray, mayali'miriw dhäruk; yakana ŋarra biyapulnydja yurru waŋa. Liŋguna ŋarra nhäŋalana nhunapinyaynha, ga ŋäkulana, bala yana ŋarra marŋgithinana ŋunhi ŋarranydja dhuwala be nhä nhäŋiniŋ', ga goramirriyirrina ŋarra yukurra dhuwala yulŋunydja ŋuriŋiyina malaŋuyu ŋunhi ŋarra nhaltjarra waŋana.” Bitjarra ŋayi Djawup waŋananydja Garraywala.Godthu goŋmirriyaŋalana Djawupnha42:7-17 (God blessed Job great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Ŋuliŋurunydja dhurrwaraŋuru ŋayi God waŋa ŋurikina walalaŋgu ḻurrkun'kuna Djawupkalaŋuwu ḻundu'mirriŋuwu walalaŋgu bitjan, “Ŋarranydja dhuwala ŋaramurryirri yukurra nhumalaŋguna. Nhumalaŋgunydja dhäruk be nhäna djarrpi'na, yaka nhuma yawungu ŋunhi dhunupa dhäruk waŋanha yukurranha ŋarran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ŋiyanydja walala ŋunhi Djawupnhana, märr ŋayi yurru ŋäŋ'thun bukumirriyama ŋarranha nhumalaŋgu, märr ŋarra yaka muka nhumalanha yurru murr'maramanydja. Ŋayinydja ŋunhi waŋana yukurrana dhunupa warray dhika wal'ŋu dhäruk yana ŋarrakalaŋuwuynydja, yurru nhumanydja waŋana be nhäna yana dhäruk nhäŋiniŋ'nha ga yätj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ala yuwalkthi ŋuriŋi ḻundu'mirriŋuyunydja walalay waŋana Djawupnhanydja, bala ŋayi Djawupthunydja waŋana ŋäŋ'thurruna, bukumirriyaŋala walalaŋgu Godnha; yana ŋayi walalaŋgu bäy-ḻakaraŋalana ŋurikinydja ŋunhi walala yukurrana ḏäl dhäruk waŋana nhan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liŋurunydja dhurrwaraŋuru ŋunhi ŋayi Djawupthu yukurrana bukumirriyaŋala ŋuriki walalaŋgu ŋunhi walala ŋanya ŋayaŋu-yätjkuŋala, bala Godthunydja ŋanya wekaŋala biyapulnha wal'ŋu dhaŋaŋ wäyin ga djämamirrinha, ga ŋula nhä malanha, guḻku'na guḻku'na dhikana, dhaŋaŋnha wal'ŋu, ga baḏatjŋurana ŋayi dhika baḏarraŋ'thina rumbal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liŋurunydja yapa'mirriŋu walala ga wäwa'mirriŋuna walala ḏo'yurruna nhanbala, gäŋalanydja mundhurr girri' nhanbala, ḻatju'mirrina ŋanyana dhika nhä mala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iyapul ŋayi Djawup ḻukunydjayinayi, dhaŋaŋnha dhikana wäyindja nhanŋu, buliki ga bembi ga gamul ga duŋ'ki dhaŋaŋnha dhaŋaŋnha biyapulnha, djuḻkmaramana yukurra, yakana balanyara bitjan ŋäthili ŋayi yukurrana ŋayathaŋal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5 ]]></a:t>
            </a:r>
            <a:r>
              <a:rPr lang="en-US" b="1" sz="3000" spc="0" u="none">
                <a:solidFill>
                  <a:srgbClr val="000000">
                    <a:alpha val="100.00%"/>
                  </a:srgbClr>
                </a:solidFill>
                <a:latin typeface="Calibri"/>
              </a:rPr>
              <a:t><![CDATA[Ga bitjarra yana liŋgu Godthu wekaŋalanydja nhanŋu ŋulinyara yana liŋgu miṯtjinydja yumurrkuny'tja 7 ḏarramuwurru ga ḻurrkun' dhäykawurru, ga ŋunhiyi dhäykawurrunydja rumbal djana'mirrina walala dhika, dhapirrkmirrina wal'ŋu biyapulnha dhika; yakana ŋula wiripu-guḻkuny'tja dhäykawurru balanyarayi rumbal ŋunhilimi wäŋaŋura bitjan ŋunhi nhanbala Djawuppa gäthu'mirriŋu walala.]]></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2026-06-15T09:45:10Z</dcterms:created>
  <dcterms:modified xsi:type="dcterms:W3CDTF">2026-06-15T09:45:10Z</dcterms:modified>
  <dc:title>Bible.com.au: Djawupkalaŋuwuy dhäwu 42:1-17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