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80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wupkalaŋuwuy dhäwu 3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nydja buku-ruŋinyamaraŋalana dhäruk Djawupku38:1—42:6 (The Lord answered Job)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38:1—41:34) Ga ŋuliŋurunydja Godnha ŋayipina waŋa Djawupku bitjan, “Dhiyaŋunydja-wala ŋarrana dhä-wirrka'yun nhuna yukurra, bitjan nhe yawungu ŋarranha dhä-wirrka'yun.Ma' ḻakaraŋana ŋarraku go,yolthu djäma wäŋa ŋunha munathany'tja?ga yolthu djäma ŋunha gapu moṉuktja?ga ŋunha garrwar gärak?... Nheŋga?Yolthu djäma wäyindja binbarrmirriyaŋala?Ga yolthu djäma djarraṯawun'tja ga ŋunha munhanydja?Nhe marŋgi bukmakkunydja?Wanhaŋuru waltjaṉdja ŋuli buna?...ga wanhaŋuru gapu moṉuktja ŋuli marrtji yukurra?Ga yolthu ŋuli maranhu-wekama wäyinnha wakinŋunhanydja,ga yumurrku'nha muṉguynha wäyin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2026-06-04T09:11:05Z</dcterms:created>
  <dcterms:modified xsi:type="dcterms:W3CDTF">2026-06-04T09:11:05Z</dcterms:modified>
  <dc:title>Bible.com.au: Djawupkalaŋuwuy dhäwu 38:1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