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presProps" Target="presProps.xml"/>
  <Relationship Id="rId8" Type="http://schemas.openxmlformats.org/officeDocument/2006/relationships/viewProps" Target="viewProps.xml"/>
  <Relationship Id="rId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4539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jawupkalaŋuwuy dhäwu 3: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ala yana ŋayi ŋuliŋurunydja Djawup waŋana bitjarra, “Nhäkuŋga ŋarra dhawal-wuyaŋinanydja? Yakana ŋarranydja ḏukṯuk ŋarra yurru nhina yukurra weyin dhiyala wäŋaŋura. Ŋarranydja ḏukṯuk rakunydhinyarawu, märr ŋarra yurru dhawar'yunna dhipuŋuru rom-mäypaŋuru wäŋaŋuru,” bitjarr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3:4—37:24) Ŋuliŋurunydja dhurrwaraŋuru, bala yana walalanydja ŋunhi ḻundu'mirriŋunydja walala waŋana yukurrana Djawupkala, yurru weyinnha walala yukurrana waŋanhamina, dhä-ḏälthinyaminanydja bitjarra, “Ma' nhe bilyurra biyakana yätjŋurunydja dhipuru nhokalay romŋuru. Ŋunhi bini nhe yaka warray ŋula yätj djäma, ŋayi bini Godthunydja yaka muka nhuna rirrikmaranha, ga ŋula nhä nhuŋu mari bini maḻŋ'thunna yätj malanha yaka muka.”Yurru ŋayi Djawuptja waŋana bitjarra gam', “Yaka warray ŋarra ŋula rom yätj djäma. Godtja marŋgina ŋarraku, ŋunhi ŋarranydja ŋuli bitjan liŋgu malthun nhanŋuwaynha dhärukku, ga yuwalkkuma yana ŋarra ŋuli märr-ŋal'yundja nhanŋu.” Yurru walalanydja ḻundu'mirriŋunydja walala nhanbala mukthun warray yana waŋa marrtji ŋanya. “Ma' bilyurrana biyakana nhokalay yätjŋuru dhuwurrŋuru, yurruna Godthunydja yurru guŋga'yun walŋakumanydja nhuna.”Bala yana ŋayi Djawuptja waŋana bitjarrana, “Yol balaŋu yolŋu djingaryun yurru ŋunhalanydja, ŋayi yurru waŋa ḻakarama ŋarranha Godkalanydja. Ŋarranydja marŋgina Godku ŋunhi ŋayi walŋa yana, ga ŋarranha ŋayi ŋuli walŋakumayi; ŋunhi yurru ŋunha bukuna mulka, ŋilinyu yurru djingaryun dhiyala munatha'ŋura. Dhuwala gay' rumbal ŋarra yurru winya'yundja rakunydhirrinydja, yurru barrwaṉ'mirriyu yana ŋarra yurru nhäma Garraynhanydja.”Yo, gulkuruna Satandhunydja bilmaraŋala gatjarr'yurruna ŋanya Djawupnha, gulkuruna; galŋa-yätjthina warray ŋayi yukurrana yulŋunydja, Djawup, ga yaka ŋayi marŋgithina nhäyu ŋunhi bitjarrayi maḻŋ'thurruna, yurru yakayi yana ŋuli ŋayi waŋanha rom-nyamir'yuna Godnhanydja, dhäwulnha.Yurru bitjanna liŋgu ŋunhiyi ḻurrkun'tja ḻundu'mirriŋu walala yukurra waŋana yana dhä-ḏälthirrina. “Yana ŋayaŋu-dhunupakunhamiya nhunapinyay nhe. Yaka yukirriya mukthurra marrtjiya yätjkurru romgurru,” bitjarra walala ŋuriŋi ḻundu'mirriŋuyunydja walalay, yana bini walala ŋanya yuwalk guŋga'yu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2026-07-07T15:21:44Z</dcterms:created>
  <dcterms:modified xsi:type="dcterms:W3CDTF">2026-07-07T15:21:44Z</dcterms:modified>
  <dc:title>Bible.com.au: Djawupkalaŋuwuy dhäwu 3:1-4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