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juy, nhumana ŋäthili ḻaw'yurra ŋurikiyinydja buŋgulwu. Ŋarranydja yurru yaka marrtji dhiyaŋu-wala, liŋgu walunydja ŋarraku yaka muka yana b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nydja ḻaw'yurrunana marrtjinana ŋunhiyinydja walala, ga ŋayinydja Djesunydja ŋunhili yana bäyma nhinana yukurrana Galali wäŋaŋura.Ŋurru'-ŋurrunuyu wal'ŋu yolŋu'-yulŋuyu ḻakaraŋala Djes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rrwaraŋuru ŋuliŋurunydja ŋunhi walala nhanŋu gutha'mirriŋu walala gundupuŋala bala ŋäthili Djurutjalamlili, bala ŋayinydja Djesunydja gänana marrtjina, ŋayipina gayulnha; yaka ŋayi marrtjina milmanydja yolŋuwalanydja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nydja Guyaŋinyamirrikurrunydja buŋgulmirri-kurrunydja walala maŋutji-ḻarruŋalana yukurrana nhanŋu Djesuwu, ŋunhi ŋurru'-ŋurruŋunydja wal'ŋu yolŋu walala, dhä-wirrka'yurrunana yukurrana, “Wanhaka dhika ŋayi ŋunhi yolŋunyd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lala wiripu-guḻkuny'tja yolŋu walala waŋanhamina yukurrana gayulnha, ḻakaraŋala yukurrana ŋanya Djesunha, yurru wiripu-guḻkuny'tja mala waŋana manymak-ḻakaraŋala ŋanya, ga walala wiripu-guḻku'yunydja ŋanya yana ḻakaraŋala bitjarra gam' “Mayali'-wilkthunaramirrina ŋunhiyinydja yolŋu,”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yukurrana waŋanhaminanydja gayulnha yana, ḻakaranhaminanydja walala yukurrana mäkirililina; yakana walala ŋanya ḻakaranhamina dhä-warrwarnydja, liŋgu walala barrarina yukurrana ŋuriki ŋurru'-ŋurruŋuwuna wal'ŋu yolŋu'-yulŋ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buŋgulnydja yukurrana ŋunhili marrtjina märr-ḻurrkun' ḏaykun, ga gandarrŋuranydja ŋunhilinydja buŋgulŋura, ŋayi Djesu marrtjina dhunupana yana Buku-ŋal'yunaramirrilili Buṉbulili, bala ŋunhalana ŋayi yukurrana yolŋu'-yulŋunha marŋgikuŋala ḻakaraŋ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ŋurru'-ŋurruŋuyunydja yolŋu'-yulŋuyu ŋäkula ṉirryurrunana ŋanya dhäruknha, bala waŋana bitjarrana, “Way, yolthu dhuwalanydja gay' yolŋunha marŋgikuŋala? Yaka warray ŋanapurru ŋanya ŋuli yukurranha dhuwala marŋgi wekanha ŋäthil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Djesunydja buku-wakmaraŋala waŋana walalaŋgu bitjarra, “Ŋarranydja dhuwala yukurra yaka ḻakarama ŋarrakuŋuway yana dhäruk. Dhuwalanydja dhäwu' nhanukuŋuwaynha Gunhu'wuŋuna yanana, ŋurikiŋina ŋunhi ŋayi ŋarranha djuy'yurruna lili dhip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nhe ŋula yol yolŋu yuwalktja yukurra ḏukṯukthirri ŋänharawu dharaŋanarawunydja, märr nhe yurru djämanydja yukurra nhanukalaynha yana Gunhu'walana ḏukṯukkurru, nhenydja yurru ŋunhiyinydja yolŋu marŋgithirrina yana, bala dharaŋanna yurru ŋarranhana dhäruk, wanhaŋuru yukurra ŋuli dhäruktja dhuwala dhawaṯthun. Liŋgu ŋarranydja ŋuli yukurra waŋa Gunhu'wu yana dhäruktja, yaka ŋarrakuŋuway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ga nhanŋu gutha'mirriŋu wal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ŋayi ŋuli yolŋuyu waŋa nhanŋuway ŋayi dhäruk, yana ŋayi ŋuli ŋunhiyinydja yolŋu waŋana ḻakaramana, märr yurru yolŋu walala nhanŋuna wokthun ga marŋgi-ḻakarama ŋanyana. Yurru ŋunhiyinydja yolŋu djuy'yunarawuynydja waŋa yukurra yurru dhäruk, märr yurru yolŋu walala wokthun ŋurikiyina yolŋuwu ŋunhi ŋanya ŋayi djuy'yurruna lili, ga ŋunhiyinydja yolŋu märr-dhunupana yana, yakana ŋayi ŋayaŋu-djarrpi' ga mayali'-wilkthunaramirri yo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 muka Mawtjitjthu romdja nhumalaŋgala wekaŋala nhanukuŋuna Godkuŋuna yana, yurru yakana nhuma ŋula waŋganydhu yolŋuyu märramanydja ŋuli yukurra ŋunhiyi rom. Romdja yukurra dhuwaliyi waŋa yakaŋuwuna bunharawu murrkay'kunharawu bitjanna. Ga nhäkuna nhuma yukurra ŋayaṉ'-dharra ŋarrakunydja bu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alala yolŋu-yulŋunydja ŋunhi waŋana bitjarrana, “Yol dhika yolŋunydja nhuŋu yukurra ŋayaṉ'-dharranydja? Nhä nhe dhuwala yulŋunydja?... bawa'mirri? Mokuywalaŋumirri nhe dhuwala yulŋunydja ŋini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nydja buku-wakmaraŋala waŋana bitjarra, “Märr-yawungunydja ŋarra dhuwala djäma ganydjarr-ŋutu' dhika wal'ŋu ŋunhi, yolŋunha ŋarra ḏukmarama waŋganynha, ga nhumanydja ŋarraku borrk-ṉirryun warray, bukmakthirri warray nhu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Bala nhumanydja ŋarranha dhuwala ḻakarama yukurra rom-bakmaranhamirrina ŋarra bitjanna ŋiniya?... liŋgu ŋarra ŋunhi yolŋunha walŋakuŋala ŋuriŋiyi ḏaykun'thu dhuyuyu, Galkunaramirriyunydja ŋuriŋi. Ŋunha ŋunhi Mawtjitjkalanydja romdhu ŋuli yukurra ḻakarama bitjan warray gam', ‘Ŋunhi ŋuli yothu ḏarramunydja dhawal-wuyaŋirri, ga nhina ŋayi ŋuli märr-ḻurrkun', bala ŋuli 8-thirrinydja ŋurikiyi yothuwu walunydja, bala nhuma yurru ŋanya djämana bitjan, mim'puna ŋuli gurrunhan, milkumana ŋunhiyi yothunha, bitjan ŋayinydja Godkuna mala.’ Ŋäthili wal'ŋu yana nhumalaŋgala märi'muyu walalay ŋuli djämanydja bitjanayi yukurranha, yurruna ŋayinydja Mawtjitjthunydja gurrunhara dhuwalayi rom djorra'lilinydja. Yo, nhumanydja ŋuli djäma mim'pumirriyama yothunha ŋuriŋiyi Galkunminyarayunydja ḏaykun'thu, malthun romgu Mawtjitjkalaŋuwu. Ga nhäku warray nhuma ŋarrakunydja ŋoy-dharrana, ga rom-bakmaranhamirri ḻakarama ŋarranhanydja, ŋunhi ŋarra yolŋunha ḏukmaraŋala, warrpam'thurruna nhanŋu rumbal walŋakuŋala ŋuriŋiyi dhuyuyu walu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mala-yarr'yurra yukirriya yolŋunha warraŋulwuyyunydja ŋuriŋinydja romdhu; ṉiṉ'thurra biyaka ḻarruŋa djinawa'wuywu mayali'wu ŋuriki wal'ŋu ŋunhi, ga ŋuriŋiyina yuwalkŋuyuna mayali'mirriyuna yana wal'ŋu nhuma yurru mala-yarr'yundja dhunupanydja wal'ŋu yolŋunha.” Ga bitjarra ŋayi Djesuyu ḻakaraŋalanydja yukurrana.Wiripunydja yolŋu walala märr-yuwalkthina Djesuwu, ŋunhi ŋayinydja ŋunhiyina dhawu'mirriyanharawuy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jesunydja yukurra djingaryun baṉarra'ŋurana Gunhu'wala Buṉbuŋura ŋunhili, ḻakarama marŋgikuma yukurra yolŋu'-yulŋunha, ga walala wiripu-guḻkuny'tja yolŋu walala waŋa dhä-wirrka'yunmirri bitjanmirrina, “Way, dhiyakunydja gay yolŋuwu walala ŋunha ŋurru'-ŋurruŋunydja ŋayaṉ'mirri yukurra nhina bunharawuna nhanŋu ŋin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häŋana walala ya'. Dhuwalina ŋayi yulŋunydja, baṉarra'ŋurana waŋanydja yukurra yana, ga walalanydja ŋunhi ŋurru'-ŋurruŋunydja yakana waŋana ŋula waŋgany dhäruk, ḏaḏawmaramanydja ŋanya. Mak walala dhuwala ŋurru'-ŋurruŋu marŋgimirri nhanŋu bay; bili mak ŋayi dhuwala ŋunhiyi dhawu'mirri yolŋu, Gunhu'wuŋu Godkuŋu djuy'yunara ŋun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oooo? Mak ŋayi yolŋunydja dhuwalayi gonha, mak bäyŋu. Liŋgu ŋanapurrunydja marŋgi warray nhanŋu, wanhaŋuwuy ŋayi dhuwali yolŋu. Dhuwaliyinydja dhuwala Natjurippuy warray wäŋawuy yolŋu ŋiniya?... yaka ŋula wanhaŋuwuy wäŋawu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nydja waŋa wirrkina dhikana dhä-warrwarnha bitjanna, “Marŋgi muka nhuma ŋarraku dhuwala yulŋunydja? Ga yuwalk wal'ŋu nhuma ŋarraku marŋginydja?... wanhaŋuwuy ŋarra dhuwala yulŋunydja? Yaka dhuwala ŋarra gänanydja wal'ŋu ŋarrapinydja marrtjina lili. Ŋarranydja dhuwala djuy'yunara ŋurikiŋiyi yuwalkŋuwuŋu ŋunhi, yurru nhumanydja yakana nhanŋu marŋ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Djesu yukurrana marrtji'-marrtjinana wäŋalili ga wäŋalili, ḻiw'maraŋala ŋuli yana bäyma Galalikurru makarrkurru wäŋakurru; yaka ŋayi ŋunhi ŋulinyaramirriyunydjayi yänayi marrtjina bala Djudiyalilinydja makarrlili wäŋalili, liŋgu ŋunhili Djudiyanydja wäŋaŋura ŋurru'-ŋurruŋu yolŋu walala yukurrana ŋayaṉ'mirri walala nhinana, bunharawuna nhanŋu murrkay'kunharawuna Djesu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pina marŋginydja nhanŋu, liŋgu ŋarra dhuwala ŋulaŋurunydja ŋurikalayinydja, ŋayina ŋarranha djuy'yurrunanydja 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ŋunhiyi ŋurru'-ŋurruŋu yolŋu walala waŋanhamina bitjanminana, “Ŋilimurru mulkana ŋanya dhiyaŋuna-wala ŋi'.” Yurru yakana ŋula waŋgany nhanukala goŋ-ŋal'yurrunanydja, mulkananydja ŋanya, liŋgu yaka muka yana nhanŋu ŋunhi walunydja bu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guḻku'yuna yolŋuyunydja walalay ŋäkula ŋanya Djesunha dhäruktja, bala märr-yuwalkthinana nhanukala, bala walala yukurrana waŋana bitjarrana, “Yuwalkka dhuwala ŋayi ŋuli djäma yukurra ŋutuny'tja dhikanydja. Ŋunhi ŋayi be yakanydja ŋunhiyi dhawu'mirriyanhara, nhäna yurru ŋayi ŋuriŋiyinydja dhawu'mirriyu djäma bathala wal'ŋu be, ŋunhi ŋayinydja yurru marrtji lili?... märr yurru ŋayi djuḻkmarama dhiyakunydja gay' yolŋuwu djäma?”Walala bini mulkanhana ŋanya Djesu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ŋurru'-ŋurruŋuyunydja yolŋuyu walalay, Rom-dharraymirriyunydja ga Ḏalkarra'mirriyunydja walalay ŋäkulanydja yolŋu'-yulŋunha guḻku'nhana, walala yukurrana waŋanhamina ḻakaranhamina gayul Djesunha, ḻatju' ḻakaraŋalana ŋanya bitjarrana, märr-yuwalkthinana manapara nhanŋu, bala walala djuy'yurruna djämamirrinhana walalanha, miriŋunhana malanha mulkanharawuna nhanŋu Djesu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yi Djesunydja waŋana yukurrana ḻakaranhaminanydja bitjarrana, “Ŋarranydja yurru dhuwala nhumalaŋgala märr-gurriri dhiyala, bala ŋarra yurru marrtji gonha'yundja nhumalanha, balayi roŋiyirri nhanukala, ŋunhi ŋayi ŋarranha djuy'yurruna 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Ḻarrumanydja nhuma yurru ŋarraku, yurru yakana nhuma yurru ŋarranha maḻŋ'maramanydja, liŋgu yakana nhumanydja yurru marrtji ŋunhimalayinydja, ŋunhi ŋarra yurru nhina yukurra ŋunhili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walala ŋurru'-ŋurruŋunydja waŋanhamina bitjanmina warray, “Wanhamala dhika ŋayi yurru marrtjinydja?... märr yurru ŋilimurru ŋanya yakanydja maḻŋ'marama? Mak ŋayi yurru dhuwala marrtji ŋunha bala bay', ŋilimurru miṯtjiwala yolŋu'-yulŋuwala, ŋunhi walala yukurra nhina ŋunha mulkuruwala wäŋaŋura. Mak ŋayi yurru ŋunhalayinydja marŋgikuma mulku'-mulkurunhana yolŋu'-yulŋunha bay, Gurikpuyŋunh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ŋgu ŋayipi muka ŋunhi waŋananydja, be ŋilimurru yurru ḻarruma nhanŋu, ga yakana maḻŋ'marama, bitjarra. Ga biyapul ŋayi waŋana bitjarranydja, ‘Nhuma yurru yakana ŋunhalanydja ŋarrakalanydja wäŋaŋura, ŋunhi ŋarra yurru marrtji ŋunhimalayi.’ Nhaltjan ŋayi yukurra dhuwala mayaliny'tja waŋa bitjandhinydja?”Djesuyunydja ŋuli yukurra wekama gapu biyapul warray wal'ŋu walŋam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ŋunhi buŋgulnydja Buṉbu-dhuḻ'yunaramirrinydja yäku galkina dhawar'yurrunana marrtjina, ga ŋunhiyina dhawar'yunamirrinydja walu dharrpalnydja wal'ŋu ŋunhi, bala ŋayi yana Djesu dhunupa dhärranydja ŋunhili Buku-ŋal'yunaramirriŋuranydja Buṉbuŋura ŋulinyaramirriyunydjayi, bala ŋayi waŋa wirrkina dhikana yatjunna, bitjanna gam', “Way yolŋu walala. Ŋanhdharkthirri muka nhuma yukurra dhuwala yulŋunydja? Go, marrtjiya lili walala ŋarrakala, ga ŋarranydja yurru nhumalanha wekama ŋunhina yuwalkŋuna wal'ŋu gapu walŋamirrina. Go marrtjiyana lili, ga ḻukiy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Ŋunhi yurru nhe ŋula yolthu märr-yuwalkthirrinydja ga märr-nherraṉmirrinydja ŋarrakala, nhokalanydja yurru ŋayaŋuŋuru dhawaṯthun marrtji biyapulnha wal'ŋu ŋunhina walŋamirrina gapu, yanana yukurra yurru waṉḏirrina dhaŋaŋnha, bitjan ŋuli gapu mayaŋ', bitjan yukurra ŋunha Djorra'yunydja ḻakar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galkina ŋunhiyi walunydja ‘Buṉbu-dhuḻ'yunarawuna’ yäkuwu, ŋunhi walala yurru ḻuŋ'thun marrtji wäŋaŋuru ga wäŋaŋuru ŋurikiyi buŋgulwu, ŋunhamala Djurutjalamlilinydja, makarrlili Djudiyali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ayi Djesuyu bitjarrayinydja ḻakaraŋala yukurrana ŋäthili ŋunhiyinha Garrkuḻuknha Birrimbirrnha, ŋunhiyina ŋunhi ŋayi bunanana ŋurikalayinydja walalaŋgala yolŋu'-yulŋuwala ŋunhi walala märr-yuwalkthina ŋanya Djesunha. Yurru yaka muka yana ŋayi Gunhu'yu Godthu ŋanya wekaŋala ŋulinyaramirriyunydjayi, yaka yana ŋayi ŋunhi Garrkuḻuktja Birrimbirr Godku yolŋu'-yulŋuwalanydja gärrina ŋayaŋulili, yana liŋgu ga moluŋuru ŋayi Djesunha dhawaṯmaraŋala Gunhu'yu, bala ŋanya nherraranydja ŋunhana yana ŋurruŋukuŋalana wal'ŋu, nhanukalay ŋayi ḻatju'lilinydja wäŋalili. Ga ŋuliŋuruyina dhurrwaraŋuru walala ŋuriŋi märr-yuwalkthinyaramirriyunydja walalay ŋanya märraŋalana.Wiripunydja mala yukurrana märr-yuwalkthina Djesunha, ga wiripu-guḻku'yunydja ya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guḻku'yuna yolŋu'-yulŋuyu ŋäkulanydja ŋanya dhäruktja Djesunha waŋanhara bitjanaranydja, ‘Ŋuli nhe ŋula yol ŋanhdharkthirrinydja yukurra, nhe marrtjiya lili ŋarrakalana, bala ḻukiyana.’ Yo, ŋäkulanydja walala bitjanarayi, bala yana dhunupana märr-yuwalkthinana, dharaŋarana manapara. “Märr-yuwalk dhuwala ŋayi ŋunhiyi Dhäwu'-gänharamirri wal'ŋu yolŋunydja,” bitjarra walala waŋananydja yukurr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alala wiripu-guḻku'yunydja waŋana ḻakaraŋala ŋanya bitjarra, “Ŋunhiyi dhuwala ŋayi Dhawu'mirriyanhara, Christ yäku, Gunhu'wuŋu djuy'yunara.”Ga walala wiripu-guḻkuny'tja waŋana ḻakaraŋala bitjarra, “Dhawu'mirriyanharanydja ŋuli yolŋu yakana Galaliwuynydja wäŋawuy maḻŋ'thurr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unhiyinydja Christ yurru be muka Daypitkala ŋulaŋuru yarraṯaŋuru, ga dhawal-wuyaŋirri ŋayi yurru be ŋunhala Bithiliyim warray wäŋaŋuranydja, Daypitkala warray wäŋaŋura; bitjan yukurra ŋunha Djorra'yunydja ḻakarama Dhawu'mirriyanharawuynhanydja ŋunhinydja Masayanhanyd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walala märrma'yinana ŋunhiyi malanydja gulk-gulkthurruna; wiripunydja mala ŋunhi märr-yuwalkthina nhanŋu Djesuw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wiripu-guḻkuny'tja ḏukṯukthina mulkanharawuna nhanŋu, bala galkaṉarawu ḻoḻulilina. Yurru yakana ŋanya ŋula yolthu mulkan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walala ŋunhi miriŋunydja walala yänana roŋiyina dhäparknha ŋurikala Rom-dharraymirriwalanydja ga ḏalkarra'mirriwalanydja walalaŋgala. Bala walalanydja ŋurru'-ŋurruŋuyunydja ŋuriŋiyi nhäŋala goŋnha walalanha, bala waŋana bitjarrana, “Nhäku warray nhuma ŋanya yakanydja mulkana, bala gäŋala lili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walalanydja ŋunhi djuy'yunarapuyŋunydja miriŋu waŋana bitjarra, “Nhanŋunydja dhäruk ŋunha dhunupa warray ga ganydjarr-ḏumurru warray. Yakana ŋuli wiripunydja yolŋu waŋi biyakuyi, bitjan ŋayi ŋuli yukurra waŋa, ŋunhayinydja yol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walala Rom-dharraymirrinydja yolŋu walala waŋana walalanha bitjarra, “Way, nhä nhuma dhuwala yulŋunydja?... ḻiya-dhumukmirri? Mak ŋayi nhumalanha bitjarrayi bili gonha mayali'-wilkthurrunayi, ŋuriŋiyi yolŋuyu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anapurrunydja dhuwala yaka nhanŋu yukurra märr-yuwalkthirri. Yakana ŋula waŋganydja Rom-dharraymirri yolŋu märr-yuwalkthirri yukurr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Djesuwala gutha'mirriŋuyunydja walalay waŋa Djesunha bitjanna, “Way, gonha'yurrana nhe dhuwalanydja wäŋa ŋi?... ga marrtjiya djunamana Djudiyalilina, märr walala yurru ŋunhala nhokala ŋuriŋinydja malthunapuyŋuyunydja nhämana dhuwali nhuŋu djäma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Ŋunha wiripu-guḻkuny'tja yolŋu walala dhuŋamirrina, barrku yana Godkala, liŋgu yakana walala marŋgi Mawtjitjkalaŋuwu Romgu,” bitjarr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waŋganydja Rom-dharraymirri yolŋu ŋuliŋuruyi malaŋuru waŋana, Nikadimatjtja yäku, ŋunhinydja yolŋu ŋunhi ŋayi marrtjina withiyara ŋanya Djesunha munhaku ŋäthili, bitjarrana ŋayi waŋana ga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y, yaka dhuwala dhunupa ŋilimurruŋgu bitjanarawuyinydja, ŋilimurru yurru yana yolŋunha märrama yätj-ŋurrkamanydja. Ŋäthilinydja ŋilimurru yurru ŋanya dhä-wirrka'yun muka, ga maḻŋ'marama nhä ŋayi ŋuli djäma, yätj mak ŋamakurru', bitjan yukurra rom waŋa ŋilimurruŋgunydja ŋunh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53 ]]></a:t>
            </a:r>
            <a:r>
              <a:rPr lang="en-US" b="1" sz="3000" spc="0" u="none">
                <a:solidFill>
                  <a:srgbClr val="000000">
                    <a:alpha val="100.00%"/>
                  </a:srgbClr>
                </a:solidFill>
                <a:latin typeface="Calibri"/>
              </a:rPr>
              <a:t><![CDATA[Ga walalanydja nhanŋu waŋana bitjarra warray, borrk-warku'yurruna warray ŋanya Nikadimatjnha. “Nhe dhuwala wiripunydja nhanŋu ḻundu'mirriŋu ŋiniya?... nhanukala gali'ŋura? Dhuŋa nhe dhuwala yulŋunydja? Gatjuy nhäŋana dhuwali Djorra', Gunhu'wu dhäruk, ga ṉiṉ'thurra wal'ŋu ḻarruŋanydja, bala nhe yurru marŋgithirrina; yakana ŋula waŋgany dhäwu'-gänharamirri yolŋu ŋuli maḻŋ'thurru ŋurukuy Galaliwuynydja wäŋawu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uli yolŋu ḏukṯukthirrinydja walala yurru wiripu-guḻku' yolŋu'-yulŋu marŋgithirri nhanukalaŋuwunydja romgu, yakana ŋayi ŋuriŋi yurru yolŋuyu djäma gayulnydja, djuḻuḻ'yundja, ŋayinydja yurru yukurra djäma baṉarra'kurru warray, warraŋul warray. Ŋunhi nhe be bathalanydja wal'ŋu djäma yukurra, ma' biyakayina be djämanydja ŋunhala Djurutjalamdja wäŋaŋura, märr yurru walala bukmakthuna nhä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walala ŋunhi waŋananydja bitjarrayi nhanŋu gutha'mirriŋunydja walala, bili walala yaka märr-yuwalkthina nhanukala Djes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Djesunydja waŋana bitjarra walalaŋgala, “Yaka muka dhuwala ŋarraku walunydja bunana bay', milkunhaminyarawunydja ŋarrakuway yana. Yurru nhumalaŋgunydja walu bawala'mirri warray djäm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walala yukirri nhumalaŋgunydja ŋuyulkthi, ŋunhinydja yolŋu walala dhiyakuy munatha'wuynydja. Yurru ŋarraku warray walala yukurra ŋuyulkthirrinydja ŋuli, liŋgu ŋarra ŋuli walalanha ḻakarama yätjmirri yana, liŋgu yätj yana walala ŋuli yukurra djäma ro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2026-06-24T14:33:00Z</dcterms:created>
  <dcterms:modified xsi:type="dcterms:W3CDTF">2026-06-24T14:33:00Z</dcterms:modified>
  <dc:title>Bible.com.au: Djon 7:1-53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