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presProps" Target="presProps.xml"/>
  <Relationship Id="rId78" Type="http://schemas.openxmlformats.org/officeDocument/2006/relationships/viewProps" Target="viewProps.xml"/>
  <Relationship Id="rId7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jon 6:1-7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wiripunydja nhanŋu ḻundu'mirriŋu dhärrana yukurrana yäku Wanduru, gutha'mirriŋu Djäyman-Betawu, ga ŋayi Wanduruyunydja ŋäkula ŋunhi nhaltjarra Djesuyu dhä-wirrka'yurruna ŋanya Bilipnha, bala ŋayi Wandurunydja marrtji, bala ḻakarama Djesuwuna bitjan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y, dhuwala waŋgany gurrmuḻ goŋ-ŋathamirri, ŋayi yukurra ŋayathamanydja dhuwala ḏämbumirri ŋathanydja ga märrma' guyanydja, yurru bäyŋu mak ganany'tja dhuwala bukmakkunydja yolŋu'-yulŋuw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 ŋayi Djesuyunydja ḻakaraŋala bitjarrana, “Way, waŋiya walalanha yolŋu'-yulŋunhanydja, walala yurru nhina bukmak.” Yurru mulmumirri ŋunhiyi wäŋanydja nhinanharawunydja, bala walala marrtjina nhinanana bukmaknha, yurru yolŋu'-yulŋunydja ŋunhi mirithirri guḻku'na, 5,000-nha ḏarramuwurrunydja, ga biyapul dhäykawurru ga djamarrkuḻ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ŋuliŋuruyinydja dhäŋuru ŋayi Djesuyunydja märrama ŋunhiyi ḻurrkun' ŋatha gurrmuḻwuŋu wekanhara, bala ŋayi buku-wekama Gunhu'nhana ŋurikiyi ŋathawu, bala yana wekaŋalana marrtjina nhanukalaŋuwala ḻundu'mirriŋuwalana walalaŋgala, bala walalanydja marrtji weka'-wikamana yolŋu'-yulŋuwuna bala. Ga bitjandhi liŋgu ŋayi guyawunydja, bala walala bukmakthuna ḻukanydja yukurra; bukmaknha yana gana' walala, maranhumirrina ŋuriŋiyi ŋathayu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hawar'yundja walala ḻukanhaŋuru, bala ŋayi Djesuyu waŋana ŋanapurrunha, nhanŋu ḻundu'mirriŋunha walalanha bitjanna, “Gatjuy marrtjiya walala, wapmaraŋana ŋatha malanha ŋunhiyi bäythinyaranydja, märr yurru yakana ŋunhiyi ŋatha djäŋdhinyara ŋorranydja marrtj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ŋanapurrunydja dhunupa galkaṉna marrtji ŋatha muṉguy ŋunhi, bala ŋanapurru ŋuriŋi ŋathayu bäythinyarawuyyunydja dhaŋaŋguŋalana bathinydja, 12nha ŋunhi bathi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ŋunhi walala yolŋu'-yulŋuyu nhäŋalanydja ŋunhiyi, ŋunhi nhaltjarra ŋayi Djesuyu djäma ganydjarryu dhika wal'ŋu, bala walala waŋanharamirrina walalawuynha walala bala-lili'yunmirri, “Way, yol dhuwala yolŋunydja? Dhuwalayina mak ŋayi yolŋunydja djuy'yunaranydja Gunhu'wuŋu, ŋunhi ŋilimurru ŋuli ŋänha ŋäthili ŋanya. Gul' ŋilimurru ŋanya yurru märramana, märr ŋayina yurru ŋilimurruŋgu buŋgawanydja ŋunhiyi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urru Djesunydja marŋgithirri warray walalaŋgu, ŋunhi walala yukurra djälthirrinydja buŋgawakunharawuna nhanŋu, bala ŋayi dhunupana winya'yurrunana gayulnha bukulilinydja wäŋalili, ŋayipina gänana.Djesu marrtji yukurra ŋapakurru gapukurr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ŋanapurrunydja yukurra ŋunhili yana bäyma ḏäpthun, nhanŋu ḻundu'mirriŋunydja walala, yana liŋgu ga munha yupthun. Bala ŋanapurru dhunupa yarru'-yarrupthunna wäŋgam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la wapwapthun mitjiyalilina, bala marrtjina yana balayi roŋiyirri Gapaniyamlilina.Marrtjinydja ŋanapurru yukurra-a-a dhulmu-ḏakthunna-a-a, yurru ŋayinydja Djesunydja yaka ŋanapurruŋgala ŋunhili mitjiyaŋura; galkun ŋanapurru nhanŋu yukurra, ga bäyŋuna ŋayi buna ŋanapurruŋg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esuyu maranhu-wekaŋala 5,000-nha yolŋu'-yulŋunh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la ŋayinydja dharra ŋanapurruŋgu watana buna ŋunhili dhulmuŋuranydja, biyapulnha wal'ŋu ḏälnha, wirrkina yukurra bo'yun, ga gapu gaŋgathirrina wirrkina ya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Marrtjinydja yukurra ŋanapurru ŋunhi bala-a-a, ḻiw'yunmirrinydja märr-weyin, bala ŋanapurru nhäma ŋanya Djesunhana, ŋayi nhina marrtji lili, yurru gapukurru ŋapakurru ŋayi nhina lili djartjaryundja. Marrtjinydja ŋayi ga-ga-a-a, galkithirrina marrtji mitjiyanydja ŋunhi, bala ŋanapurrunydja dharra barrarirri warray nhanbala, wirrki warr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ala ŋayinydja waŋa Djesuyunydja ŋanapurrunha bitjan warray, “Yaka nhuma barrariya. Dhuwalanydja ŋarra muk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ala ŋanapurru goŋmirriyirrina nhanŋu, waŋa bitjanna, “Go Garray, wapthurrana lili, dhipala mitjiyalilina.” Wapthurrunanydja ŋayi ŋunhi ŋunhilinydja, bala dhunupana yana ŋanapurru dhawaṯthurrunana yulŋunydja, ŋunhimalayina wäŋalili ŋunhi ŋanapurru yukurrana marrtjina balayi.Yolŋu walala ḻarruŋala yukurrana Djesuw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iripu-guḻkuny'tja yolŋu'-yulŋu ŋunhilina bäymana yuku'-yukurrana, yana liŋgu ga djaḏaw'yurruna. Ga goḏarrny'tja walala ḏurryurruna, bala ḻarruŋalana nhanŋu Djesuwuna. Walala guyaŋina waŋgany mitjiya ŋunhi yawungunydja yukurranha djingaryuna dhiyala, ŋunhiyi liŋgu ŋunhi walala ḻundu'mirriŋu walala nhanŋu marrtjinyanydja, yurru walalanydja yawungu ŋunhi marrtjinya dhäpark warray, yaka warray ŋayi ŋunhiliyi yawungu walalaŋgalanydja mitjiyaŋuranydja; gonha'yunanydja walala yawungu ŋanya dhipalaŋga bäyma ŋunh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Ḻarruŋalanydja walala yukurrana nhanŋu Djesuwu, nhäŋala wiripuna mitjiya malanha, walala djarrawurr'yurruna ŋulaŋuru wäŋaŋuru Daypiriyaŋuruna yäkuŋuru, yana liŋgu ga dhawa-yawaṯ-gay ŋunhiliyina wäŋaŋura ŋunhi walala yawungu yukurranha ŋatha ḻukanha, ŋuliŋuruyi dhurrwaraŋuru ŋunhi ŋayi yawungu Garrayyu bukumirriyanha, buku-wurrpana manapana ŋurikiyi ŋathaw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Ḻarrumanydja walala yukurra nhanŋu Djesuwu-u-u, ga yakana walala maḻŋ'maramanydja ŋanya, ga ŋula nhanŋu ḻundu'mirriŋunha walalanha. Bala walala wapwapthun mitjiyalilina malaŋulili, bala marrtji balayi Gapaniyamliliyi, märr ŋunhalayinydja walala yurru yukurra ḻarruma nhanŋu Djesuwu.Djesu dhuwala ŋatha walŋamirrinydj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 walala ŋunhi yolŋu'-yulŋuyunydja maḻŋ'maraŋalana ŋanya Djesunha ŋunhalana bala wiripuŋuŋurana gali'ŋura gapuŋura, bala walala dhä-wirrka'yurruna ŋanya bitjarrana, “Way Marŋgikunharamirri. Nhätha nhe dhuwala bunana dhiyalanydja? Nhäyu dhik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ala ŋayi Djesunydja waŋana buku-wakmaraŋala bitjarra, “Märr-yuwalk ŋarra nhumalaŋgu yukurra ḻakarama. Nhuma yukurra dhuwala ḻarruma ŋarraku, ŋuliŋuruyi liŋgu ŋunhi nhuma ŋatha ŋunhi ḻukanha, bala yana maranhuyinyana ŋuriŋiyi ŋathayunydja. Yaka yana nhuma yukurra dharaŋan ŋunhiyi djämanydja ŋiniya?... ŋunhi ŋarra yukurranha nhumalaŋgu milkunha ganydjarr-ḏumurru wal'ŋ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aka yana djäma ŋurikiyi ŋathawunydja märranharawu, ŋurikinydja ŋunhi ŋayi yurru ŋäthiliŋuyirri, bala yätjthirrina. Djäma yukirriya ŋuriki liŋgu ŋathawu dhawar'yunamiriwwu wal'ŋu, märr nhe yurru walŋana nhina yukurra, bitjanna liŋguna yurru. Dhuwalayinydja ŋatha ŋarranydja yurru Gäthu'mirriŋuyunydja Yolŋuyu wekama nhumalaŋgu, liŋgu ŋarrakala ŋayi waŋganygala yana Gunhu' märr-nherraṉminanyd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waŋganymirri ŋayi Djesu marrtji buḏapthun mitjiyayu ŋulawitjan guḻun'kurru gapukurru yäkukurru Galalikurru, ga wiripunydja ŋayi yäku ŋunhiyi Daypiriya. Marrtjinydja ŋayi buḏapthundja, bala buna wiripuŋurana ḻaypana gali'ŋur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la walala dhä-wirrka'yurruna ŋanya bitjarra Djesunha, “Nhaltjan dhika ŋanapurrunydja yurru djäma, märr ŋanapurru yurru djäma yukurra Gunhu'walanydja djälkurru ŋunh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a ŋayi Djesunydja buku-wakmaraŋala waŋana bitjarra, “Gunhuny'tja ḏukṯuk, nhe yurru djäma bitjan gam': Nhe yurru märr-yuwalkthirri yukurra ŋarrakalana, ŋurikala wal'ŋu yolŋuwala ŋunhi ŋayi djuy'yurruna ŋarranha lil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a walalanydja waŋana bitjarra, “Ma', djämana mak be ganydjarr-ḏumurrunydja wal'ŋu. Milkuŋana ŋanapurruŋgala, märr ŋanapurrunydja yurru nhäma, bala märr-yuwalkthirrina yurru nhuŋu. Bay' nhaltjan dhika nhe yurru djämanydj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e ŋäthilinydja wal'ŋu baman'tja, ŋanapurruŋgala märi'mirriŋuyu ga gäthu'mirriŋuyu walalay yukurranha ŋuli ḻukanha ŋathanydja yäku ‘mana’, ŋunhala ŋanhdharkŋuranydja wäŋaŋura. Yurru ŋayi ŋunhi wekaŋala ŋathanydja ŋunhiyi ŋulaŋuru djiwarr'ŋuru walalaŋgu ḻukanharawunydja, bitjan yukurra ŋuruŋu Djorra'yunydja ḻakarama ŋurikiynydjay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ala ŋayi Djesunydja waŋana bitjarra, “Märr-yuwalk yana ŋarra nhumalaŋgu dhuwala ḻakaramanydja yukurra. Yaka ŋayi ŋunhi Mawtjitjthunydja walalaŋgu wekaŋala ŋunhiyi ŋatha ŋulaŋuru djiwarr'ŋurunydja; ŋayipi yana Bäpayu ŋarrakala wekama ŋuli yukurra nhumalaŋgu yuwalkŋunydja wal'ŋu ŋatha, ŋunhiyina djiwarr'wuynydja wal'ŋu ŋunh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Liŋgu Godkunydja yuwalkŋu wal'ŋu ŋatha ŋunhiyina, yolŋuna wal'ŋu yana, ŋunhiyina ŋunhi ŋayi dhunarrana lili djiwarr'ŋuru ŋulaŋuru, märr yurru ŋayi walŋa wekama yolŋu'-yulŋuwu, bukmakkuna yan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ala walalanydja waŋana bitjarrana, “Way Garray. Biyakana liŋgu wekaŋa ŋanapurrunhanydja dhuwaliyina ŋatha go.”]]></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Ŋarrapi dhuwala ŋatha ŋunhiyi walŋamirrinydja,” bitjarra ŋayi Djesunydja ḻakaranhamina ŋanyapinyay ŋayi. “Ŋuli yurru nhe yolŋu marrtji lili ŋarrakalanydja, nhenydja yurru yakana nhina yukurra djaṉŋarr, ga ŋuli nhe yurru ŋula yol yolŋu märr-yuwalkthirri ga märr-nherraṉmirrinydja ŋarrakala, nhenydja yurru yakana biyapul ŋanhdharkthirr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Liŋgu muka ŋarra ḻakaraŋalanydja nhumalaŋgu ŋäthilinydja bitjarra, ‘Nhuma nhäŋala muka ŋarranhanydja liŋguna, yurru yakana nhuma märr-yuwalkthirrinydja yukurra ŋarrak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kmak ŋunhi yurru Bäpayu ŋula yolnha wekama ŋarrakala goŋlili, walalanydja yurru marrtji dhunupana yana ŋarrakalana, ga ŋunhi yurru ŋayi marrtjinydja ŋarrakala ŋula yol yolŋu, ŋarranydja yurru yakana ŋanya gukuma ŋaŋ'ŋaŋdhu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guḻku'na dhika dhaŋaŋnha yolŋunydja walala ḻuŋ'thun marrtji nhanukala, liŋgu walala nhäŋala ŋanya, ŋayi yukurrana ḏukmaraŋala rerrimirrinha walalanha guḻku'nh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Liŋgu ŋarranydja lili marrtjina ŋulaŋuru djiwarr'ŋurunydja, märr yurru ŋarra djäma yukurra Bäpawala yana djälkurru, ŋurikala ŋunhi ŋayi djuy'yurruna ŋarranha lili; yaka ŋarra marrtjina lili djämawu ŋarrakiyingalaynydja djäly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Ga dhiyaku ŋarranha ŋayi ŋunhi djuy'yurrunanydja lili gam': Ŋayi ḏukṯuk ŋarra yurru ŋayathama baṯ bitjan ŋunhinha yolŋu'-yulŋunha ŋunhi walalanha ŋayi wekaŋala ŋarrakala goŋlili, märr yurru yakana ŋula waŋgany winya'yundja: ŋayinydja ḏukṯuk Bäpanydja ŋarraku, ŋarra yurru walalanha dhawaṯmarama beŋuru moluŋurunydja, bukmaknhana yurru yana gaŋgathinyamarama walŋamirrililina, ŋuriŋinydja waluyu ŋunhi dhä-yawar'yunamirriyunydj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Yo, dhiyaku ŋunhi Bäpanydja ŋarraku ḏukṯuk gam', ŋayi yurru ŋuriŋiyi yolŋuyu ŋunhi ŋayi yurru nhäma Gäthu'mirriŋunha nhanŋu, bala märr-nherraṉmirrina nhanukala, ŋayi yurru ŋunhiyinydja yolŋu nhina yukurra ŋayaŋu walŋana, bala ŋarra yurru yana dhunupana ŋanya gaŋgathinyamirriyamana ŋuriŋiyinydja dhä-yawar'yunarayunydja waluyu; ŋayi yurru gaŋgathirri beŋuru moluŋurunydja, bala yana nhinana yurru yukurra ŋarrakalana, bitjanna liŋguna yurru gupaḏalnh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Ga walala ŋaḻapaḻmirrinydja ŋunhi yolŋu walala yukurrana morrumurru'na ŋanya, yätj-ḻakaräŋalana ŋanya Djesunha, liŋgu ŋayi ḻakaranhamina ŋanyapinyay ŋayi bitjanmina, ‘Ŋarrapi dhuwala walŋamirrinydja ŋatha, liŋgu ŋarra yarrupthurruna ŋulaŋuru djiwarr'ŋuru.’]]></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ala walala waŋana ŋarrtjurrunana ŋanya Djesunha bitjarrana, “Dhuwalanydja ḏarramu ŋunhi Djotjipku warray gäthu'mirriŋu ŋiniya? Ŋanapurrunydja dhuwala marŋgi warray nhanukalaŋuwu bäpa'mirriŋuwunydja ga ŋäṉḏi'mirriŋuwunydja. Nhäku warray ŋayi yukurra dhuwala bitjandja waŋa, ‘Ŋulaŋuru ŋarra dhuwala djiwarr'ŋuru' bitjandj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Ga ŋayi Djesunydja waŋa bitjan, “Way, yaka walala biyakayi morrumurru ga ŋarrtjunmiya.]]></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Yakana yurru ŋula yol yolŋu gänanydja marrtji ŋarrakala; ŋunhina bili yolŋu waŋganynha, ŋunhi ŋayi yurru Gunhu'yu warryun ŋanya lili ŋarrakala, ŋayina yurru ŋunhiyina marrtji, bala wekanhamirrinydja ŋarrakala, ga ŋarranydja yurru yana ŋanya gaŋgathinyamaramana walŋamirrililina wäŋalili, ŋuriŋi dhä-yawar'yunarayunydja waluyu.]]></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Ŋunhi dhäruk dhuwala wukirriwuy dhäwu'-gänharamirriwuŋu, ḻakarama yukurra bitjan gam', ‘Bukmak yurru yolŋu'-yulŋunydja marŋgithirri Gunhu'wuŋunydja.’ Yo, ŋunhi yurru ŋula yolthu yolŋuyu ŋäma yukurra Gunhu'nhanydja, ga marŋgithirrinydja nhanukuŋu yurru, ŋayinydja yurru ŋunhiyinydja yolŋu marrtji withiyan lili ŋarranhana.]]></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Yo, yolŋu'-yulŋuyunydja ŋuli ŋäma warray Gunhu'nha, yurru yakana ŋanya ŋula yolthu waŋganydhu yolŋuyu nhäŋalanydja; ŋarrapi yana waŋganydhu nhäŋala Bäpanhanydja, liŋgu ŋarra warray yarrupthurruna lili ŋulaŋuru Gunhu'walanydja.]]></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Märr-yuwalk ŋarra nhumalaŋgu ḻakaramanydja yukurra dhuwala. Ŋunhi ŋayi yukurra märr-yuwalkthirrinydja ga märr-nherraṉmirri ŋarrakala ŋula yol yolŋu, ŋayinydja ŋuriŋiyinydja yolŋuyu ŋayathama yukurra yurru walŋa ŋunhina dhawar'yunamiriwnha, liŋguna nhanŋu ŋayaŋunydja walŋ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ŋuliŋuruyinydja ŋanapurrunydja ḏuwa'-ḏuwaṯthun, bala bukulilina marrtji, Djesu ga ŋanapurru nhanŋu ḻundu'mirriŋu walala]]></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Liŋgu ŋarrapi dhuwala ŋatha walŋamirrinydja.]]></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Nhumalaŋgala märi'muyu walalay ŋuli ḻukanha yukurranha ŋatha yäku ‘mana’ ŋunhala ŋanhdharkŋuranydja, yurru walala murrmurryurruna warray warrpam' yulŋunydja]]></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Yurru ŋatha yuwalkŋunydja ŋunhi wal'ŋu ŋurukuy djiwarr'wuynydja wiripuna, ganaŋ'thunna yukurra. Ŋuli nhe yurru ŋunhiyinydja ḻuka yuwalkŋunydja ŋatha, nhenydja yurru yakana rakunydhirri.]]></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Yo. Ŋarranydja dhuwala ŋunhiyi ŋatha walŋamirri, ŋunhi ŋarra yarrupthurruna ŋulaŋuru djiwarr'ŋuru. Ŋunhi nhe yurru ŋula yolthu yolŋuyu ḻuka dhuwalayinydja ŋatha, nhenydja yurru walŋana nhina yukurra, bitjanna liŋguna yurru. Liŋgu ŋarranydja dhuwala yurru wekanhamirri ŋarranhawuynha ŋarra ŋanaknha; ŋarra yurru ŋarrapina dhuwala rumbal burakirri, märr yurru yolŋu'-yulŋunydja nhina walŋana yukurra.”]]></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Bala walalanydja ŋunhi ŋaḻapaḻmirri yolŋu'-yulŋu maḏakarritjthina warray, bala ŋarrtjunminana walala yukurrana dhä-ḏal'yunminana, “Nhäku ŋayi yukurra dhuwala bitjandhinydja waŋa? Nhaltjan dhika yurru yolŋuyunydja dhuwala wekama nhanŋuwaynydja ŋayi ŋanak yolŋuwu ḻukanharawu?” bitjarra.]]></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Ga ŋayinydja Djesunydja waŋana bitjarra walalaŋgu “Märr-yuwalk ŋarra yukurra dhuwala ḻakaramanydja. Ŋuli nhe yurru yakanydja ḻuka ŋanak Gäthu'mirriŋunhanydja Yolŋunha, ga wurkthun gulaŋdja ŋanya, ga nhenydja yurru yakana ŋayaŋu-walŋanydja wal'ŋu nhina yukurra.]]></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Ŋuli yurru ŋula yolthu yolŋuyu ḻukanydja ŋarranha ŋanak, ga wurkthun gulaŋdja ŋarranha, ŋayinydja yurru ŋunhiyinydja yolŋu nhina yukurra walŋana wal'ŋu yanana, bitjanna liŋguna yurru, liŋgu nhanŋu yurru ŋayaŋunydja walŋana yana ŋuriŋiyi. Bala ŋarra yurru ŋunhiyinydja yolŋunha gaŋgathinyamirriyama ŋuriŋinydjayi waluyu dhä-yawar'yunamirriyunydja, ŋayinydja yurru gaŋgathirri beŋuru moluŋurunydja, bala yana nhinana yurru ŋarrakala yukurra gupaḏalnha.]]></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Liŋgu ŋarrakunydja ŋanak yuwalk warray wal'ŋu ŋatha, ga ŋarraku gulaŋ yuwalk warray gapu, walŋamirri warray yana.]]></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Ŋunhi yurru nhe ŋula yolthu ḻukanydja ŋarranha ŋanak, ga wurkthundja gulaŋ, nhenydja yurru yukurra nhina ŋunhi ŋarrakalana ŋayaŋuŋura, ga nhokalanydja ŋayaŋuŋura yukurra yurru ŋarrana nhina.]]></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Yo, ŋarranydja dhuwala djuy'yunara ŋulaŋuru Bäpawuŋu, ŋurikiŋiyi walŋa-nhinanharamirriwuŋu, ga walŋa yana ŋarra nhinanydja yukurra ŋuriŋiyi Bäpawalanydja walŋayu. Ga bitjandhi bili nhenydja yurru walŋa yana yukurra nhina, liŋgu ŋarrakalanydja ŋuriŋiyi walŋayu, ŋunhi nhe ŋuli yukurra ḻuka ŋarranha ŋana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lkina ŋunhi wäŋanydja balanyaramirrina, guyaŋinyaramirriyuna waluyu Ḻäy-yuḻkmaranhamirriyuna.]]></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Liŋgu ŋarranydja ŋunhiyinydjayi dhuwala walŋamirri ŋatha, ŋunhi ŋarra dhunarrana lili beŋuru djiwarr'ŋuru. Dhuwalayinydja ŋatha wiripu, ganaŋ'thun yukurra ŋulaŋurunydja ŋunhi walala yukurrana märi'muyu ga bäpayu ḻukana ŋäthili wal'ŋu. Yo, walalanydja murrmurryurruna warray. Yurru ŋula yolthu yurru ŋayi ḻuka ŋunhi yuwalkŋunydja wal'ŋu ŋatha, ŋayinydja yurru yakana rakunydhirri; nhinanydja ŋayi yurru yukurra bitjanna liŋguna walŋana yanana.”]]></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Yo, dhuwalayinydja rom walŋamirrina yanana ŋayi Djesuyu yukurrana ḻakaraŋala marŋgikuŋala walalanha, ŋunhala buṉbuŋuru buku-ŋal'yunaramirriŋurana ŋunhi, wäŋaŋura yäkuŋura Gapaniyam.Djesuwunydja dhäruk walŋamirri]]></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Ga yolŋu'-yulŋuyunydja ŋunhi guḻku'yuna malthunarapuyŋuyunydja nhanukala Djesuwala ŋäkula ŋanya Djesunha dhäruk bitjanarayinydja ḻakaranhara, bala walala waŋana bitjarrana. “Way. Dhuwalanydja dhuwala rom ḏälnha bay. Yolthuna yurru dhuwaliyi dhäruknha märramanydja?”]]></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Yurru ŋayi Djesunydja marŋgi ŋurikiyi, ŋunhi walala yukurrana nhanŋu malthunarapuyŋu ŋunhi waŋanhamina, ga galŋa-mukthurruna yätjthina, bala ŋayi Djesu walalaŋgu waŋanana bitjarrana, “Way walala. Dhiyaŋunydja dhärukthu yukurra nhaltjan nhumalanha?... ŋoy-yätjkuma warray?... bay nhaltjan?]]></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Bala nhaltjanna nhumalaŋgu yurru ŋayaŋunydja?... ŋunhi nhuma yurru ŋarranha nhäma marrtjinyaranydja bala djiwarr'lilinydja ŋunhi, ŋunhi ŋarra yurru balayi ŋunhimalayi roŋiyirri, ŋunhi ŋarra ŋuli ŋunhiliyi ŋäthili wal'ŋu nhinanha yukurranha.]]></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Ŋuriŋina bili waŋganydhuna ŋuli yukurra walŋakumanydja yolŋu'-yulŋunha, Gunhu'walana yana walŋamirriyuna birrimbirryu. Yolŋunydja dhuwala ganydjarrmiriwnha, ŋula nhämiriwnha, yakana yukurra ŋula yolŋuyu gäma ganydjarr walŋakunharawu. Yurru ŋarrakunydja ŋunhiyi dhäruk ŋunhi ŋarra nhumalaŋgala waŋa yukurra ḻakarama, ŋunhiyinydja dhäruk ŋurukuynha wal'ŋu djiwarr'wuynha, walŋamirrina; ŋuriŋiyina dhärukthuna ŋarrakala nhuma yurru walŋathirrinydja, Gunhu'wala yana walŋamirriyu birrimbirryu.]]></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Yurru wiripunydja nhuma yaka märr-yuwalkthirri ŋuli yukurra.”Yo, ŋayi Djesunydja marŋgi ŋurikinydja yolŋu'-yulŋuwu, ŋunhi walala yurru yaka yana märr-yuwalkthirri, ga bitjarrayi liŋgu ŋayi marŋgithina ŋäthili yana ŋurikinydja yolŋuwu ŋunhi ŋayi yurru ŋanya goŋlili wekama miriŋuwala.]]></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Bala ŋayi waŋana bitjarrayinydja, “Dhiyakuna ŋayaŋuwu ŋunhi ŋarra ḻakaraŋalanydja gam', ‘Yakana yurru ŋula yol yolŋu gänanydja marrtji lili ŋarrakala, ŋunhiyina yurru yolŋunydja marrtji lili ŋarrakalanydja ŋunhi ŋayi yurru Bäpayu ŋanya garr'yun.’”]]></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Ga ŋuliŋuruyinydja dhäŋuru guḻku'thinana malthunarapuyŋunydja walala ŋunhi bilyu'-bilyurruna, bala yana gonha'yurrunana ŋanya Djesunha; yakana biyapulnydja walala nhanbala malthurruna.]]></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Bala ŋayi waŋana ŋanapurruŋgu, nhanukalaŋuwuna ŋayi ḻundu'mirriŋuwu walalaŋgu 12-kuna ŋurikina bitjarra, “Way walala, nhaltjanna nhumanydja yurru dhuwala? Bitjandhi yana liŋgu nhuma yurru ŋarranha gonha'yundh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Ḏäpthundja ŋanapurru yukurra, bala ŋayi Djesuyunydja nhäma guḻku'nhana yolŋu'-yulŋunha, walala nhina gundupuma lili, withiyan ŋanya Djesunha. Bala ŋayi Djesuyunydja waŋana ŋanya Bilipnhana bitjarrana, “Way, wanhaka ŋilimurru yurru ŋathanydja märrama dhiyakunydja gay', maranhu yolŋu'-yulŋuwunydja?”]]></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Yäääw, yaka Garray,” bitjarra ŋayi Djäyman-Betanydja buku-wakmaraŋala. “Ŋunhi yurru ŋanapurru gonha'yundja nhuna, ga yolkuna ŋanapurru yurru dhika malthundja yolŋuwu. Nhepina waŋganydhuna yukurra ḻakarama walŋamirrinydja wal'ŋu dhäruk.]]></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Liŋguna ŋanapurru märr-yuwalkthinana nhokala; ŋanapurru marŋgina nhuŋunydja, yol nhe dhuwala yolŋu. Nhenydja dhuwala ŋulaŋuru Gunhu'wala warray, biyapul warray wal'ŋu dharrpal nhenydja dhuwala.”]]></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Bala ŋayi Djesu waŋana bitjarrana ŋanapurruŋgu, “Nhumalanha 12-nha muka ŋarra ŋunhi djarr'yurrunanydja, yurru waŋganydja dhipuŋuruyi malaŋuru yolŋu djämamirri Yätjkuna ŋurikina Mokuywuna.”]]></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Ŋunhinydja ŋayi yukurrana ḻakaraŋalanydja ŋanyana Djudatjnhana yäkunha, gäthu'mirriŋu Djäyman-Gariyatkuna, liŋgu galkina ŋayi Djudatjthu yurru goŋlili wekama miriŋuwalana ŋanya Djesunhanydja, bäyyi ŋayi ŋunhi ŋuliŋuruyi malaŋuru 12-tja, Djesuwalaŋuwuy galkiwuynydja.]]></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urru ŋayipi Djesuyunydja guyaŋirri, ŋayi yurru djäma ŋula nhä walalaŋgu, yurru ŋayi dhä-wirrka'yurruna Bilipnhanydja bitjarrayi, yana ŋanya gatjarr'yurruna yukurr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Biliptja waŋana buku-ruŋiyinmaraŋala nhanŋu Djesuwu bitjarra, “Ŋunhi bini ŋilimurru ŋatha märranha guḻkuny'tja, ŋunhinydja bini ŋilimurru wekanha rrupiya 200-nha ŋurikiy ŋathawuy malaŋuwuy, ga wiripu-guḻkuny'tja bini baḏak yana bäythinya ŋathawu.”]]></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2026-06-12T01:44:43Z</dcterms:created>
  <dcterms:modified xsi:type="dcterms:W3CDTF">2026-06-12T01:44:43Z</dcterms:modified>
  <dc:title>Bible.com.au: Djon 6:1-71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