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jesunydja dhunupa waŋa bitjanna, “Ma' gaŋgathiyana, ga märraŋana nhuŋuway dhuwali mindhalanydja, bala marrtji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hunupana yana ŋunhi marrtjinyamiriwnydja yolŋu gaŋgathirrina, bala dhoṯkumanydja nhanŋuway ŋayi gayan'thanydja, bala marrtjina, ḻatju'na dhikana walŋana.Yurru waluyunydja ŋunhi ŋayi ŋanya walŋakuŋala Nhinanharamirriyu wal'ŋu, dharrpalyu ŋuriŋ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nydja ŋuriŋi ŋaḻapaḻmirriyunydja ŋanya nhäŋalana, ŋayi marrtjina gäŋala ŋunhiyi gayan'thana, bala walala waŋana nhanukala ŋurikala ḏarramuwalanydja bitjarra, “Way yolŋu. Dhuwalanydja dhuwala dharrpal warray walu. Nhäku nhe yukurra gäma gayan'thanydja? Bakmaraŋalana nhe dhuwala rom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waŋana buku-wakmaraŋala bitjarra warray, “Ŋayi ŋarranha waŋana ŋuriŋiyi ḏarramuyu ŋunhi ŋayi walŋakuŋala ŋarranha; ŋayi waŋana ŋarranha bitjarra, ‘Dhoṯkuŋana nhuŋuway nhe gayan'thanydja, ga marrtji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l dhika ŋayi yolŋunydja? Yolthu nhuna waŋananydja dhiyakiyi dhoṯkunharawu gayan'thawunydja, ga gänharawunydja,” bitjarra walala dhä-wirrka'yurrunanydja ŋan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ŋayi ŋunhiyi ḏarramunydja yaka marŋgi nhanŋu, ŋurikiyi ŋunhi ŋayi walŋakuŋala ŋanya, liŋgu dhaŋaŋdhinana yukurrana ŋunhiliyinydja wäŋaŋura yolŋu'-yulŋuna, ga ŋayi Djesunydja gayulnha winya'yurruna ŋurikalayi ḏarramuw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ŋuru dhä-wirrka'yunaraŋurunydja, ŋayi ŋunhiyi ḏarramu dhunupa marrtjina Godkalana Buṉbulili, ga ŋunhiliyinydja ŋayi Djesuyu maḻŋ'maraŋala ŋanya biyapul ŋunhiyi ḏarramunha, bala bitjarrana ŋayi waŋananydja ŋanya Djesuyu, “Way, nhenydja dhuwala walŋana liŋguna. Ḏaḏawyurrana yätjŋurunydja romŋuru. Ŋuli nhe yukurra yurru mukthundja djäma yätjtja dhuwurr, nhunanydja yurru biyapul ŋayathama ŋuriŋiyi ŋoy-yätjthinyaramirriyunydja romdhu, biyapulnha yurru djuḻkmaram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ŋuriŋi ḏarramuyu gonha'yurrunanydja ŋanya Djesunha, bala marrtjina, ga waŋana ŋurikalana ŋaḻapaḻmirriwalana ŋunhi walala ŋanya dhä-wirrka'yurruna ŋäthili, bitjarrana gam' ŋayi ḻakaraŋalanydja. “Ŋunhiyina ŋayi ḏarramu Djesunydja; ŋayina ŋarranha ŋunhi walŋakuŋal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 ŋunhiyinydja ḏarramuwurru wirrkina yana ŋoy-djingaryurruna nhanŋu Djesuwu, liŋgu ŋayi ŋanya walŋakuŋala ŋuriŋiyi waluyu dharrpalyu, bala walala marimirriyinana yana nhanŋu yulŋunydja Djes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Djesunydja waŋa walalaŋgu ŋaḻapaḻmirriwunydja, buku-wakmarama bitjanna, “Ŋarrakala Bäpa'mirriŋuyunydja ŋuli yukurra djäma yana bitjan liŋgu, ga ŋarranydja yurru bitjandhi bili djämayi yukurra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gaŋgathinyamaraŋala ḏarramunha galki gapuŋura guḻun'ŋu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riŋiyinydja dhärukthu walalanhanydja ŋunhi ŋaḻapaḻmirrinhanydja gur'yurrunana yana. “Ŋilimurru ŋanya bumana ŋi', murrkay'kumana, liŋgu ŋayi dhuwala bakmaraŋala ŋunhiyi dharrpalnha walu, ga biyapul ŋayi yukurra bäpa'yun Godnha, be ŋayi nhanŋu bäpa'mirriŋu Gunhu'. Liŋgu ŋayi waŋa yukurra bitjandhi, ḻakaranhamirri ŋanyapinyay ŋayi waŋganyŋura yana maṉḏanydja rrambaŋi bitjan. Ŋilimurru bumana ŋanya yana go,” bitjarra.Gunhu'yu nherrara ŋurrulili nhanŋuway ŋayi Gäthu'mirriŋu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biyapul Djesu waŋa buku-wakmarama bitjan walalaŋgu. “Märr-yuwalk ŋarra nhumalaŋgu yukurra ḻakaramanydja. Ŋarranydja Gäthu'mirriŋuyunydja dhuwala ŋuli yakana gäna djäma ŋarrapinydja. Ŋarranydja ŋuli yukurra nhäma Bäpa'mirriŋunhana ŋarrakuway ŋarra, bala djäma dhuḏakthun yana; ŋunhiyi bili yana ŋarra ŋuli dhuwala djämanydja, ŋunhi nhaltjan ŋayi ŋuli Bäpayu djä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ŋgu ŋayi ŋarranha yukurra Bäpayu wirrkina märryu-ḏapmarama, ga milkumanydja ŋayi ŋuli bukmak yana nhä malanha ŋarrakala, ŋunhi nhaltjan ŋayi ŋuli yukurra djäma. Ŋayi yurru milkumanydja nhumalaŋgu mirithirrinydja wal'ŋu yindi djäma ŋarrakalaŋukurru, märr nhuma yurru nhämanydja ṉirryunn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yi Godthu Bäpayunydja walŋakuma warray ŋuli yukurra rakunyŋuru, ga walŋa-wekamayi ŋayi ŋuli yolŋu'-yulŋuwunydja, ga ŋarranydja ŋuli Gäthu'mirriŋuyunydja bitjan yana bili walŋa-wekamayi ŋurikinydja walalaŋgu ŋunhi ŋarra ḏukṯuk walalaŋgu walŋakunhara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lŋu walala yurru yaka gumurrlili dhärra Bäpawalanydja mala-yarr'yunarawu, liŋgu ŋayi Bäpayunydja ŋarranha ŋurrulili nherrara Gäthu'mirriŋunha yana nhanŋuway, ŋarrapina yurru yukurra yolŋu'-yulŋunha mala-yarr'yun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ayi ŋarranha Bäpayu nherrara ŋurrulili, märr walala yurru yolŋu'-yulŋunydja märr-ŋal'yundhi ŋarrakala, bitjandhi yana liŋgu bitjan walala ŋuli märr-ŋal'yun yukurra Bäpawala. Ŋuli nhe yakanydja yukurra märr-ŋal'yun Gäthu'mirriŋuwalanydja ŋunhi, ŋunhiyinydja bitjan nhenydja yakayi yana märr-ŋal'yun yukurra Bäpa'mirriŋuwala, ŋurikalanydja ŋunhi ŋayi ŋarranha djuy'yurruna lili dhip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Yuwalk ŋarra yukurra nhumalaŋgu ḻakaramanydja, märr-yuwalk yana dhuwala. Ŋuriŋinydja yolŋuyu ŋunhi ŋayi ŋuli yukurra ŋäma ga märrama dhäruk ŋarrakuŋu, ga märr-nherraṉmirri ŋuli ŋurikalanydja ŋunhi ŋayi ŋarranha djuy'yurruna lili, ŋuriŋiyina ŋayina yolŋuyu yukurra ŋayathama yuwalktja wal'ŋu walŋa ŋunhi, ŋunhiyinydja walŋa ŋunhi yurru yakana dhawar'yun. Bala yurru ŋayinydja ŋunhiyinydja yolŋu yakana dhärra mala-yarr'yunarawunydja, liŋgu ŋayinydja ŋunhiyinydja yolŋu dhawaṯthurrunana rakunyŋuru liŋguna, bala gärrinana ŋayi liŋguna walŋamirrililina romli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ärr-yuwalk dhuwala ŋarra yukurra ḻakaramanydja nhumalaŋgu. Walunydja galkina dhuwala, liŋguna dhiyaŋuna-wala dhuwala, ŋunhinydja yolŋu'-yulŋu ŋunhi walala rakunymirriŋura romŋura nhina yukurra, ŋäma warray walala yurru ŋarranha rirrakaynydja, Gäthu'mirriŋunha Godkunydja. Ga ŋunhi yolŋu dhäruk-märranharamirrinydja, ŋayinydja yurru nhina yukurra walŋana yan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äpanydja ŋarraku walŋa warray yana, nhanukuŋu ŋuli ŋunhi walŋanydja yukurra marrtji ŋulaŋuruna, ga bitjandhi ŋuli yukurra walŋa marrtji Gäthu'mirriŋuwuŋunydja, liŋgu Bäpayunydja nherrara nhanŋuway ŋayi walŋa ŋunhi ŋarrakal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ayi ŋarrakala Bäpayunydja nherrara ŋarranhana, ŋarrana yukurra yurru mala-yarr'yundja yolŋu'-yulŋunhanydja ŋunhi, liŋgu ŋarranydja ŋunhi Yolŋu wal'ŋu Gäthu'mirri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ŋayi nhinana märr-weyin Galalinydja wäŋaŋura Djesu, bala ŋayi marrtjina biyapul balayi Djurutjalamlili, liŋgu ŋanapurruŋgu Djuwwu yolŋu'-yulŋuwu walu galkina, ŋunhi ŋanapurru yurru ḻuŋ'thunna ŋunhiwalayi Djurutjalamlili buku-ŋal'yunarawu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aka walala ṉirryurranydja dhiyaŋiyinydja dhärukthu, liŋgu walunydja yurru ŋunhi bunana, ŋunhi yurru yolŋunydja walala, ŋunhi walala yukurra ŋorra'-ŋurra ŋunha moluŋura rakunymirri, walalanydja yurru bukmakthirri yana ŋäma ŋarranhanydja rirrak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yana ḏurryundhi dhawa-yawaṯthun yurru walalaŋgalay moluŋurunydja. Yo, ŋunhinydja walala yolŋu'-yulŋu ŋunhi walala ŋuli yukurranha djäma ŋamathanha wal'ŋu dhiyala munatha'ŋura, ŋunhi walala walŋa ŋäthili, walalanydja yurru ŋunhiyinydja gaŋgathirrina, bala walŋana yurru nhina yukurra, bitjanna liŋguna yurru. Ga ŋunhinydja walala ŋunhi walala ŋuli yukurranha djäma yätj, walalanydja yurru gaŋgathirriyi moluŋurunydja, bala walala yurru nhinanydja yukurra murr'maranharana ŋarrakuŋu; djuy'yunna walalanha ŋarra yurru gupaḏalkumana yanana.” Bitjarra ŋayi yukurrana ḻakaraŋalanydja Djesuyu.Ḻurrkun'thu ŋuli yukurra ḻakaramanydja Djesunh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Djesuyu ḻakaraŋala ŋurikala walalaŋgala ŋurru'-ŋurruŋuwala wal'ŋu bitjarra gam', “Ŋarra ŋuli gänanydja yakana djäma ŋarrapinydja; ŋunhi ŋarranydja ŋuli mala-yarr'yun yukurra yolŋu'-yulŋunha, ga mäkiri'-witjun ŋarra ŋuli Gunhu'wunydja yana, bala ŋarra yurru waŋanydja ḻakaramanydja ŋunhi bili yana nhanŋuway dhäruktja dhuḏakthun. Yo, dhunupana yana ŋarranydja ŋuli yukurra mala-yarr'yun yolŋu'-yulŋunha, liŋgu yaka ŋarra ŋuli ŋarrakuwaynydja guyaŋinyarawu ŋarra malthun, ŋarranydja ŋuli guyaŋinyarawu ga djälwu malthun ŋuriki bili yana ŋunhi ŋayi djuy'yurruna lili ŋarra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unhi bini ŋarra ḻakaranhaminya ŋarranhawuynydja ŋarra, nhumanydja mak yakana ŋarraku märr-yuwalkthiny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urru waŋganydhu dhikayi yolŋuyu yukurra ḻakaramanydja ŋarranha, yurru ḻakaramanydja ŋayi yukurra ŋuli ŋunhi ŋarranha yuwalk wal'ŋu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äthilinydja nhuma yukurrana djuy'yurruna nhumalaŋguway yolŋu'-yulŋunha dhä-wirrka'yunarawu nhanŋu Djongu, ga ŋayinydja ḻakaraŋala nhumalaŋgu yuwalknha yana ŋarran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arranydja dhuwala marŋgi ŋarrapinydja, yol ŋarra dhuwala yolŋu; yakana yurru yolŋuyunydja ŋula marŋgikuma ḻakarama ŋarrakunydja. Ŋarra nhumalaŋgu ḻakaraŋala bitjarra; nhuma yurru märr-yuwalkthirri dhärukku ŋunhi Djongu, märr nhumanydja yurru marŋgithirri muka, bala walŋathirrina yurr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iŋgu Djondja ŋunha balanyara bitjan ŋayi lanhdhirra djarraṯawun'ku, yana ŋayi yukurrana dhukarrnha räkukuŋala nhumalaŋgu. Yurru märr-gurriri nhuma yana marrtjina galŋa-ŋamathinanydja ŋuliwitjarra djarraṯawun'kurrunydja, bala yana gonha'yurrunana-wala winya'-winyayurrun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Djondhunydja yukurrana ḻakaraŋala ŋarranha, yurru dhika wiripuŋuyunydja ŋarranha yukurra ḻakarama, ŋunhi ŋayinydja ŋunhiyinydja biyapulnha wal'ŋu, djuḻkmaramana yukurra ŋanya Djonnhanydja. Bitjan liŋgu ŋarra ŋuli djäma yukurra ŋunhiyi liŋgu yana ŋunhi ŋarrakala Bäpayu djäma wekaŋala, ga dhiyaŋu djämayunydja yukurra milkumana ŋarranha, ga ḻakarama, ŋunhi ŋarranydja dhuwala djuy'yunara nhanukiyinguŋu Bäpawuŋu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bitjandhi liŋgu ŋayi ŋuli Bäpayunydja ḻakaramayi yukurra ŋarranha, ŋuriŋiyi ŋunhi ŋayi djuy'yurruna ŋarranha lili. Yaka nhuma ŋäkula ŋanya Gunhu'nha rirrakaynydja, ga yaka nhuma nhäŋala ŋanya rumbal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li Djurutjalam wäŋaŋura, galki dhurrwaraŋuranydja yäkuŋura Wäyin-gulŋiyinyaramirriŋura, ŋunhilinydja yukurra bungama gapu guḻun'nha, yäku Bätjathana, yurru ḻiw'maranhara ŋunhiyi dhuḻ'yunaranydja, yurru ḏämbumirri dhaḻakarrnydja ŋunhi nhina'-nhinanharamirri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yaka nhuma yukurra dhuwala ŋayathama nhanŋu dhäruktja nhumalaŋgalay nhuma ŋayaŋuyunydja, liŋgu nhuma yaka märr-yuwalkthirri yukurra ŋarraku, ŋunhi ŋayi ŋarranha djuy'yurruna lili Bäpay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huma ŋuli ḻarruma ṉiṉ'thun Djorra'ŋuranydja Gunhu'wala liŋgu nhuma guyaŋirri yukurra ŋuli maḻŋ'maranharawu dhipuŋuru Djorra'ŋuru yuwalkku walŋawu nhinanharawu, gupaḏalŋuwuna-wala wal'ŋu. Ga yuwalk ŋunhi yulŋunydja, liŋgu ŋuriŋiyinydja dhärukthu yukurra ḻakarama ŋarranh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urru nhumanydja yurru yaka warray withiyandja ŋarranha, märr yurru nhuma märramanydja ŋunhiyi walŋa-nhinanharamirri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Ŋarranydja ŋuli yukurra dhuwala djäma yaka yolŋuwunydja wokthunaraw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arra marŋgi nhumalaŋgu ŋayaŋuwunydja; yaka nhuma yukurra dhuwala yuwalktja märryu-ḏapmarama Gunhu'nh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Ŋayipi muka Gunhu'yu ŋarranhanydja djuy'yurruna lili, nhanukala yana yäkuyu ŋarranydja lili marrtjina, yurru yakana nhuma ŋarranha märraŋalanydja. Ŋunhi ŋuli ŋula yolthu withiyan nhumalanha nhanukiyingalaynydja ŋayi yäkuyu, nhumanydja ŋuli märrama warray ŋanya nhumalaŋgalay nhuma, mäḏapthun warray nhanŋ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urru yakana nhuma ŋarrakunydja yukurra märr-yuwalkthirri, liŋgu nhumanydja ḏukṯuk, walala yurru yolŋu'-yulŋu nhumalaŋguna wokthun, bala nhuma yukurra ŋuli djämana walalaŋgu yana wokthunarawuna. Yaka warray nhuma yurru ŋarrakunydja märr-yuwalkthirri, märr ŋayi yurru Gunhuny'tja nhumalaŋgu wokthundh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lthu nhumalanha yurru yätj-ḻakarama Bäpawalanydja?... Ŋarra? Yäääw, yaka warray ŋarranydja. Ŋuruŋu warray ŋunhi Mawtjitjkala romdhu yurru nhumalanha yätj-ḻakaramanydja, ŋuriŋiyina romdhu ŋunhi nhuma ŋuli guyaŋirri yanapi ŋuli nhumalanha walŋakuŋu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Ŋunhi bini nhuma yuwalktja wal'ŋu märr-yuwalkthinya Mawtjitjkala, ŋunhi ŋayi wukirri dhäruk gurrunhara, nhumanydja bini märr-yuwalkthinya ŋarrakuna, liŋgu ŋarranhana ŋayi ŋunhiyinydja wukirri ḻakaraŋal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urru yaka warray nhuma ŋuli yukurra dhuwala märr-yuwalkthirri Mawtjitjkalanydja dhärukthu, ga nhaltjanna nhuma yurru ŋarrakunydja dhärukku märr-yuwalkthirri dhika?” bitjarra ŋayi Djesunydja waŋ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guḻku'na rerrimirrinydja walala marrtji ŋorra ŋunhiliyi, balanyara gam', bambay ga bunhdhurr ga nyurrul'mirri yolŋu walala; ŋorra'-ŋurranydja walala ŋuli yukurra ŋunhiliyi, galkunna yukurra gapuwuna wirwiryunaraw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bitjan ŋuli ŋunhi märr-barrku'-barrku ŋayi djiwarr'wuynydja yolŋu marrtjinya, bala wirwirmaranhana ŋuli ŋunhiyi yukurranha bitjana, bala ŋayinydja ŋuli rerrimirrinydja yolŋu ŋurruŋuna ḻupthuna ŋuli, ga ŋayina ŋuli baḏarraŋdhinyanydj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ŋgany yolŋu yukurrana ŋorrana ŋunhili galki gapuŋura, yurru rirrikthurrunanydja ŋayi yukurrana weyinnha ŋunhiyi yolŋu, 38-nha dhuŋgarranydja ŋayi rirrikthurru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Djesuyunydja nhäŋala ŋanya, ŋayi yukurrana rirrikthurruna weyinnha, bala ŋayi waŋanana nhanukala Djesu, dhä-wirrka'yurruna ŋanya bitjarrana, “Ḏukṯuk muka nhe walŋathinyarawunydja?” bitj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 rerrimirrinydja waŋa bitjan nhanŋu, “Ḻundumiriwnha dhuwala ŋarra; yakana ŋarranha ŋuli ŋula yolthu guŋga'yun, ga ḻaw'marama, ga gurrunhan gapulilinydja. Ŋunhi ŋayi ŋuli gapu wirwiryun, wiripuna ŋuli ŋäthilinydja yolŋu ḻupthun, djuḻkmaramana ŋarranhanydja ŋayin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2026-08-14T13:05:46Z</dcterms:created>
  <dcterms:modified xsi:type="dcterms:W3CDTF">2026-08-14T13:05:46Z</dcterms:modified>
  <dc:title>Bible.com.au: Djon 5:1-47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