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4: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Djesunydja waŋa buku-wakmarama nhanŋunydja bitjanna, “Ŋuli nhe bini marŋgithinyanydja ŋuriki mundhurrwu ŋunhi ŋayi yurru Gunhu'yu nhuŋu wekama, ga ŋuli nhe bini dharaŋananydja ŋarranhana, yol dhuwala ŋarra yulŋunydja, ŋunhiyina dhuwala ŋarranydja ŋäŋ'thurruna nhuna gapuwuna, nhe bini ŋarranha ŋäŋ'thuna muka, märr nhuŋu ŋarranydja yurru wekama biyapulnha wal'ŋu gapu, walŋamirr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nydja miyalktja waŋa nhanukala Djesuwala bitjanna, “Way ḏarramu, bäyŋu warray nhuŋu dhuwala banikin'tja dhiṯthunarawunydja, ga ŋarŋganydja dhuwala bena-wala barrkuna yana. Wanhaŋuruna dhika nhe yurru dhiṯthundja walŋamirrinydja gap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uwalanydja gapu ḻatju' dhika wal'ŋu, ŋilimurruŋgalaŋuwuŋu märi'muwuŋuna wekanhara, Djaykupkuŋuna. Ŋayipi ŋuli Djaykupthu ḻukanhayi gapu dhipuŋuru maŋutjiŋuru, ga gäthu'mirriŋuyu walalay nhanukala, ga wäyindhu malaŋuyu walalaŋgala. Nhaltjanna nhenydja dhuwala ḻakaranhamirri yukurra nhunapinyay nhe? Nhä dhuwala nhe yolŋunydja?... dharrpal wal'ŋu?... djuḻkmarama yukurra Djaykupnh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Djesunydja buku-wakmaraŋala waŋana nhanŋu bitjarra warray, “Ŋunhi yurru ŋula yolthu yolŋuyu ḻuka dhiyakuynydja gapu maŋutjiwuy, ŋayinydja yurru ŋunhiyinydja yolŋu ŋanhdharkthirri warray biyap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li yurru ŋula yolthu ḻuka gapu ŋarrakuŋunydja wekanhara, yakana ŋayi yurru biyapulnydja ŋanhdharkthirri. Liŋgu ŋunhiyinydja gapu ŋunhi ŋarranydja yurru nhanŋu wekama yurru marrtji buwal-wuwalyunna nhanukala ŋunha ŋayaŋuŋurana walŋamirrina wal'ŋu, märr ŋayi yurru ŋunhiyinydja yolŋu nhina yukurra walŋana wal'ŋu ŋuriŋiyi gapuyunydja, ga bitjanna liŋguna yurr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ekaŋana ŋarrakunydja dhuwaliyina gapu. Dukṯuknha ŋarranydja dhiyakuyi, märr yurru ŋarra yakana ŋanhdharkthirri biyapulnydja, ga yakana biyapul marrtji-dharra dhipala dhiṯthunarawu gapuwu,” bitjarra ŋayi miyalktja waŋ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jesunydja waŋa bitjanna, “Gatjuy marrtjiyana, ga märraŋa nhuŋuway dhuway'mirriŋunha, ga roŋiyiyayi maṉḏa liliyi yulŋ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miyalktja bäyŋu'yunna bitjanna gam', “Bäyŋu dhuwala, dhuwaymiriw ŋarra,” bitjan.“Yo, dhunupa dhuwalinydja nhe ḻakaraŋala,” bitjan ŋayi Djesunydja waŋa. “Bäyŋu nhe dhuwali; dhuwaymiri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rru nhe ŋuli ŋunhi wäŋaranhanydja yukurranha ḏarramuwurruŋgalanydja ḏämbumirriwala warray, ga dhiyaŋunydja-wala nhe yukurra nhina ḏarramuwala, ŋurikalana ŋunhi ŋayi yakana nhuŋu dhuway'mirriŋu yuwalk. Yo, märr-yuwalk nhe dhuwalinydja ḻakaranhamina nhunapinyay nhe,” bitjar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miyalktja dhunupa waŋana, “Ŋarra marŋgi nhuŋunydja, dharaŋanna marrtji ŋarra nhuna dhuwala yulŋunydja. Nhenydja dhuwala dhäwu'-ḻakaranhamirri muka ŋiniya?... beŋuru Godkuŋu djuy'yunar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 ga dhäyka Djamariyawuy wäŋawu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anapurrunydja ŋuli dhuwala Djamariyawuynydja mala buku-ŋal'yun Godku dhiyala warray gay, bukuŋura warray, ga nhumanydja ŋuli yukurra Djuwyunydja malayu ḻakarama buku-ŋal'yunaramirrinydja yana wäŋa Djurutjal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Djesunydja waŋana bitjarrana nhanŋu, “Märr-yuwalkthiya ŋarrakala ŋi'. Galki yurru dhuwala yuṯanydja rom buku-ŋal'yunarawu maḻŋ'thunna. Yolŋu'-yulŋu yurru Godku buku-ŋal'yun yukurra bawala'mirrikurruna, yaka dhiyalaminydja gay bukuŋura yana, ga yakana ŋunhala bala Djurutjalamdja wäŋaŋura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humanydja ŋunhi Djamariyawuynydja bäpurru' dhuŋamirri, yaka nhuma marŋgi yuwalktja Godku ŋunhi nhuma ŋuli yukurra nhanŋu buku-ŋal'yundja. Bäy liŋgu ŋanapurrunydja Djuwny'tja bäpurru' marŋgina wal'ŋu Godku, ga buku-ŋal'yundja ŋanapurru ŋuli yukurra nhanŋuway yana, liŋgu Gunhu'wunydja walŋamirrinydja rom maḻŋ'thurruna Djuwwala warray malaŋur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unhi yurru walu galkithirrinydja, yurru dhikana yulŋunydja dhiyalamina. Dhiyaŋunydja-wala ŋunhinydja walala yolŋu'-yulŋu, ŋunhi walala yurru yuwalkkuma wal'ŋu buku-ŋal'yun Gunhu'wu, walala yurru buku-ŋal'yundja yukurra ŋayaŋuyunydja walalaŋgalay, yuwalkkuma warray wal'ŋu, Gunhu'wala yana birrimbirryu. Yo, Gunhuny'tja ḏukṯukthirri yukurra balanyarawuyinydja yolŋu'-yulŋuwu, ŋurikinydja ŋunhi walala yurru buku-ŋal'yun yukurra nhanŋu ŋayaŋuyuna wal'ŋu, ŋuriŋiyi Birrimbirryu Godkala y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tja dhuwala birrimbirr warray wal'ŋu, walŋa warray, ga yolŋunydja walala yurru yuwalkkumanydja wal'ŋu buku-ŋal'yun yukurra nhanŋu Godku ŋuriŋi bili waŋganydhuna yana, Walŋamirriyuna wal'ŋu Birrimbirryu ŋuriŋiyi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 miyalktja waŋana bitjarra nhanukala Djesuwala, “Ŋanapurrunydja dhuwala galkun yukurra ŋurikiyi yolŋuwu ŋunhi ŋayi Gunhu'yu dhawu'mirriyaŋala, yäkuwu Christkuna. Ŋayi yurru ŋunhiyinydja buna, bala ŋayina yurru ḻakarama ŋanapurruŋgala bukmakkumanydja Gunhu'wunydja rom wal'ŋ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urru Djesunydja waŋa bitjan warray, “Dhuwalana ŋunhiyinydja ŋarrana. Dhuwalana ŋarra yolŋunydja, waŋana yukurra nhu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unhi maṉḏa yukurrana mukthurruna waŋanhamina, Djesu ga ŋunhiyi miyalk, bala ŋanapurrunydja nhanŋu ḻundu'mirriŋunydja walala bunana, bala ŋanapurru mirithirrina ṉirryunmirrinydja nhäma Djesunhanydja, ŋayi yukurra waŋa miyalkkala, yurru ŋanapurru yukurra nhämanydja dhärukmiriwyuna walalay; yakana ŋanapurru ŋula dhä-wirrka'yundja ŋanya ŋunhi miyalknha, “Nhäku nhe ḏukṯuktja?” bitjandja, ga ŋanya ŋanapurru Djesunha yakayi dhä-wirrka'yun, “Nhäku nhe yukurra waŋa nhanukalanydja?” Bitjandja ŋanapurru waŋa yak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ŋuriŋi miyalkthunydja gonha'yunna gapumirrinydja banikin nhanŋuway, bala marrtji dhunupana-wala yana wäŋalilina, ga ŋunhala wäŋaŋuranydja ŋayi waŋa marrtji, ḻakaramana bitjan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 marrtjiya walala. Ŋunha gapu-maŋutjiŋuranydja yukurra ḏarramuna nhina, ŋunhi ŋayi yukurrana ŋuruŋuyi ḻakaraŋalanydja dhunupana yana nhä malanha ŋunhi ŋarra ŋuli yukurranha djäma. Ŋunhayina mak ŋayi yolŋunydja Christ, dhawu'mirriyanharanydja ŋunhi. Go marrtjiya walala, ga nhäŋa ŋan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walala Rom-dharraymirriyunydja walalay ŋäkulana ŋanya Djesunha, ŋunhi walala yolŋu'-yulŋunydja marrtjina guḻku'thinana malthurrunanydja nhanŋu, djuḻkmaraŋalana yukurrana Djongunydja ŋunhi malthunaramirrinha walalanha mala. Yo, Djesuyunydja yukurrana ḻiya-ḻupmaraŋalana guḻku'nha dhika yolŋu'-yulŋu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walala yukurra yolŋu'-yulŋunydja ḻaw'yunna, gonha'yunna ŋunhiyi wäŋanydja, bala marrtji wäŋgamana bala Djesuwala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unhala gapu-maŋutjiŋuranydja, ŋanapurru ḻundu'mirriŋuyunydja walalay waŋa Djesunha bitjanna, “Way Garray, ŋay' ŋathanydja ḻukiy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ŋayi Djesunydja dharra waŋa bitjanna, “Liŋguna dhuwala ŋarranydja maranhuyina ŋuriŋina ŋathayu ŋunhi nhuma yakana marŋg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napurrunydja nhanŋu ḻundu'mirriŋunydja walala waŋanhamirri bitjanmirrina, “Mak nhanŋu yolŋuyu liŋgu wekaŋala b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urru Djesunydja waŋa buku-wakmarama bitjan warray ŋanapurruŋgu, “Ŋarranydja ŋuli maranhuyirri ŋuriŋi warray ŋunhi ŋarra ŋuli yukurra djäma nhanukala djälkurru, ŋurikala warray ŋunhi ŋayi ŋarranha djuy'yurruna lili; ŋarra yurru djäma dhawar'maramanydja ŋunhiyinydja ŋunhi ŋayi djäma wekaŋala ŋarraku, ga ŋuriŋiyina ŋarranydja yurru märr-bakthun y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ŋayi Djesuyu nhäŋala walalanha yolŋu'-yulŋunhanydja, walala marrtjina lili wäŋgaŋala wäŋaŋurunydja, bala ŋayi waŋa bitjanna, “Ŋunhi ŋuli ŋula yolŋuyu ḻämu-nherraṉ ŋatha maŋutji, ŋayi ŋuli waŋanydja bitjanna, ‘Ḻurrkun' ŋaḻindi yurru djuḻkthun ŋurukuyinydja ŋathawu, bala yurru balwurthirrina gulkthunarawuna.’ Yurru ŋarranydja nhumalaŋgu dhuwala yukurra ḻakarama bitjan gam': Nhäŋa dhuwalana gay' yolŋu'-yulŋunhanydja. Liŋguna dhuwalanydja ŋatha balwurthinana, galkunna yukurra gulkthunarawu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ŋunhi ŋuli ŋula yolŋuyu gulkthundja ŋathanha, ḻuŋ'marama waŋgany-manapandja waŋganylilinydja yurru, ŋayinydja yurru ŋuriŋinydja yolŋuyu buku-ruŋinyamarama warray märrama ŋurikiyyi djämawuynydja, ga ŋunhi ŋayi yukurra ŋuli yolŋuyu ḻuŋ'thunmarama yolŋunha walalanha walŋamirrilili romlili gupaḏalŋuwuna-wala nhinanharawu, ŋayi yurru Gunhu'yunydja buku-ruŋiyinmarama wekama ŋamakurru'na wal'ŋu ŋurikiyinydja yolŋuwu, märr yurru ŋayi ŋunhiyi gulkthunarapuyŋunydja yolŋu goŋmirriyirrina dhikana wal'ŋu, manapa ŋunhiyina ŋunhi ŋayi maŋutji ŋunhiyi ŋatha ḻämu-nherrara ŋäthil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yuwalktja yana dhuwala dhäruk, ŋunhi yolŋu'-yulŋuyunydja ŋuli ḻakarama bitjan gam', ‘Waŋganydhunydja ŋunhi ŋuli yolŋuyu ḻämu-nherraṉ ŋatha maŋutji, ga wiripuŋuyunydja ŋuli yolŋuyu gulkthunna ŋunhiyi ŋathanh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ŋarranydja nhumalanha djuy'yurruna, nhuma yurru gulkthun warray ŋathanha, ŋunhi yaka nhumalaŋguŋu ŋunhi ḻämu-nherraṉaranydja; wiripuŋuyu yolŋuyu walalay ḻämu-nherraranydja yukurrana ŋunhiyi maŋutji ŋathanydja, yurru nhumanydja ŋuli yukurra märramana ŋulaŋuru, walalaŋgala djämaŋurunydja.” Ga bitjarra ŋayi Djesuyu ḻakaraŋala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ŋunhala wäŋaŋuranydja, ŋayi miyalkthu ŋuriŋiyi ḻakaraŋala yukurrana Djesunhana dhäruk, ŋunhi ŋayi ŋarranha waŋana yukurrana dhunupa nhäwuy malaŋuwuy, ŋunhi ŋarra ŋuli yukurranha djäma. Ga guḻku'na dhika yolŋunydja walala Djamariyawuynydja bäpurru märr-yuwalkthina nhanŋu Djesuwu, liŋgu ŋurikala dhärukthu miyalkkala. Bala walalanydja yukurrana gaŋgathinana, bala wäŋgaŋalana marrtjina bala, withiyarana ŋanya Djesu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Djesuyunydja yaka ḻiya-ḻupmaraŋala ŋula yolnha yolŋunha ŋayipi, yana ŋanapurruway nhanukala ḻundu'mirriŋuyu walalay yukurrana ḻiya-ḻupmaraŋalanydj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walala waŋa nhanukala Djesuwala bitjanna, “Way, nhe yurru nhiniya ŋanapurruŋgala ŋi',” bitjarra. Bala ŋayi nhinanana walalaŋgala ŋunhiliyi märrma'na munhany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ala guḻku'na wal'ŋu dhikana yolŋunydja walala märr-yuwalkthinana, liŋgu ŋuriŋina nhanukalaynha dhärukth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walala ŋunhi märr-yuwalkthinyaramirrinydja walala waŋa bitjanna nhanŋu ŋuriki miyalkkunydja, “Ŋäthilinydja ŋanapurru dhiyakala ḏarramuwala märr-yuwalkthina liŋgu nhokala dhärukthu, yurru dhiyaŋunydja-wala ŋanapurru märr-yuwalkthirri yukurra nhanŋuna, liŋgu ŋanapurru ŋäkula ŋanapurruwaynha mäkiriyu ŋanya waŋanhara ḻakaranhara. Bala ŋanapurru marŋgina dhuwala yulŋunydja nhanŋu; dhuwalayina yuwalkŋunydja wal'ŋu Garray, Walŋakunharamirrinydja bukmakku yana malawu buku-ḻiw'marama.”Djesuyu ḏukmaraŋala Gapmangalaŋuwu djämamirriwu yothunh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hinanydja ŋayi Djesu ŋunhili Djamariyanydja wäŋaŋura märrma' munhanydja, bala marrtjina djunamana roŋiyirrina Galalililina, nhanukalaynha ŋayi wäŋalil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Ŋäthilinydja wal'ŋu ŋayi Djesu ŋayipi waŋana bitjarra, “Ŋunhi ŋuli yolŋu dhäwu'-ḻakaranhamirrinydja yolŋu marrtji nhanukiyingalanydja wäŋalili wal'ŋu, walalanydja ŋuli nhanŋuwaynydja gurruṯu'mirrinydja walala yakana ŋula märr-ŋal'yun nhanukala, ga dhäruk ŋanya märram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arrtjinanydja ŋayi yukurrana, bur-way bunana Galalinydja makarrŋura wäŋaŋura, bala walalanydja nhanŋu yolŋunydja walala gumurr-ŋamathina warray ŋunhili, liŋgu walala nhäŋala yukurrana ŋanya, ŋunhi ŋayi djäma mirithirri ŋutu' wal'ŋu rom ŋunhalayi Djurutjalam, ŋuriŋi waluyu Ḻäy-yuḻkmaranhamirriyu, liŋgu walalanydja ŋunhi ŋunhiliyi muka ŋulinyaramirriyunydj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arrtjinanydja ŋayi yukurrana Djesu-u-u, ŋuliyina Galalikurruna, yana liŋgu-u-u ga bunana Gayna wäŋaŋura, ŋunhiliyinayi wäŋaŋura ŋunhi ŋayi ŋäthili gapu borum-weyika'yaŋala. Ga ŋunhalanydja bala Gapaniyamdja wäŋaŋura, waŋgany yolŋu Gapmangu djämamirri buŋgawa yukurrana nhinana, yurru nhanŋu ŋunhi gäthu'mirriŋu ḏarramunydja yukurrana ŋorrana rerrimirr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a ŋayi ŋuriŋiyi buŋgawayu ḏarramuyu ŋäkulanydja bunanhara Djesunhana Galalililina, ŋulaŋuruna goyurr ŋanya Djudiyaŋuruna wäŋaŋuru, bala ŋayi marrtjinana, ga maḻŋ'maraŋala Djesunhanydja ŋunhiliyina, bala waŋana bitjarrana, “Way Garray, marrtji muka nhe yurru yulŋunydja?... bala Gapaniyamlilinydja? Ŋarra ḏukṯuk nhe yurru walŋakuma ŋarraku gäthu'mirriŋunha, bili rirrikthunna ŋayi yukurra ŋunha mirithirrina. Galki yurru ŋayi rakunydhirrin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a ŋayi Djesunydja waŋa nhanukala bitjanna, “Ŋunhi nhuma yaka nhäma ŋuli yukurra mirithirri yindinydja rom, yakana nhuma yurru märr-yuwalkthirrinydja ŋarrak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urru ŋayi ŋunhiyinydja ḏarramunydja waŋana bitjarra, “Garray, yana marrtjiya go. Ŋuli nhe yurru yakanydja marrtji Garray, ŋarraku yurru gäthu'mirriŋunydja ŋunha rakunydhirri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walala Rom-dharraymirriyunydja yolŋu'-yulŋuyu ŋäkulana, bala marrtjina ŋoy-warray dhärrana. Bala ŋayi Djesuyunydja gonha'yurrunana ŋunhiyinydja wäŋa Djudiyanydja, marrtjina djunamana roŋiyinana Galalililin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a Djesunydja waŋa buku-wakmarama bitjan, “Gatjuy, yana marrtjiyana-wala. Gäthu'mirriŋunydja nhuŋu liŋguna ŋunhi walŋathinana.” Ga dhunupana yana ŋuriŋiyi ḏarramuyunydja ŋanya Djesunha dhäruktja märraŋalana, märr-yuwalkthinana yana, bala marrtjinan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arrtjinanydja ŋayi yukurrana bala-a-a, ga gandarrŋuranydja, bala ŋayinydja dhäwu'mirrinydja nhanŋu ŋunhi yolŋu bunanana dhukarrŋuranydja. “Way buŋgawa. Gäthu'mirriŋunydja nhuŋu ŋunhi ḏarramunydja liŋguna walŋathina ŋunha,” bitjarrana ŋayinydja ḻakaraŋal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a ŋayinydja ŋanya dhä-wirrka'yurruna buŋgawayunydja bitjarra, “Nhäyu ŋuli ŋunhiyi waluyunydja ŋayi walŋathina?” Ga ŋayinydja ḻakaraŋala balanydja bitjarra, “Ŋuruŋu ya', ḻäy-wilyunarayu waluyu, yawungu milmitjpa ŋayi gonha'yunanydja ŋanya ŋuriŋi rerriyunydj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ala dhunupana yana ŋayi ŋuriŋi nhanukala bäpa'mirriŋuyunydja guyaŋina dhäruknha ŋanya Djesunha, ŋunhi ŋayi ḻakaranha walunydja ŋunhiyi bili. “Nhuŋu gäthu'mirriŋunydja yurru walŋathirrina,” bitjanna. Ga dhunupana nhanŋu gurruṯu'mirri walala ga ŋayipi ŋunhiyi ḏarramu märr-yuwalkthinana Garraywala wirrkina wal'ŋ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Ga dhuwalayinydja gandarrŋurana Djesuyu mirithirri yindi wal'ŋu rom djäma ŋunhiliyi Galali wäŋaŋura, ŋulaŋuruna dhurrwaraŋuru ŋunhi ŋayi marrtji Djudiyaŋuru lil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rrtjinanydja ŋanapurru yukurrana bala-a-a, yurru dhukarrnydja marrtji ŋorra ŋuliwitjan Djamariyakurru wäŋakurru makarrkurrunydja ŋunh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rrtjinanydja ŋanapurru yukurrana-a-a, yana liŋgu ga mulkana wäŋa yäku Djayka, makarrŋura wäŋaŋura Djamariyana. Ŋunhiyinydja wäŋa Djaykanydja galkina yana ŋunhiyinydja wäŋa ŋunhi ŋayi ŋäthili Djaykupthu wekaŋala nhanukalayŋuwu gäthu'mirriŋuwu Djotjip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Ŋunhiliyina wäŋaŋura gapu yukurra buwal-wuwalyundja munatha'ŋurunydja, bala yolŋuyu walalay dhuḻ'yurruna ḻiw'maraŋalana ŋunhiyina ŋarŋga gapumirrina.Yo, Djesu ga ŋanapurru nhanŋu ḻundu'mirriŋu walala bunana ŋunhilina gapu-maŋutjiŋurana, ŋunhi walala ŋuli ḻakarama Djaykupku gapu-maŋutji bitjan, yurru ŋayi Djesunydja djawaryurrunana, liŋgu barrkuŋuru ŋanapurru yukurrana marrtjina, bala ŋayi nhinanana-dharrana ŋunhiliyinydja gapu-maŋutjiŋuranydja ḻoḻuŋura. Ga ŋanapurrunydja nhanŋu ḻundu'mirriŋunydja walala bala marrtji wäŋalili ŋathawuna bäyimgu, liŋgu ŋanapurru ŋunhi bunananydja buku-ḻarrŋgay'yuna waluyunydja.Ga ŋayinydja Djesunydja yukurra nhina ŋunhiliyi bäyma, bala nhäma ŋayi miyalknhana, ŋayi marrtji-nhina gapuwu dhiṯthunarawu, yurru ŋayi ŋunhi miyalktja Djamariyawuy bäpurruny'tja. Marrtjinanydja ŋayi lili, bala bunanana, bala ŋayi Djesuyunydja waŋana ŋanya, ŋäŋ'thunna gapuwuna, “Way miyalk ga', gapu ŋarraku wekaŋa,” bitjan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ŋayinydja ŋunhiyinydja miyalktja borrk-ṉirryunna ŋämanydja ŋanya. “Way!” bitjan. “Nhäku warray nhe dhuwala ŋarranhanydja ŋäŋ'thurruna gapuwu? Be muka nhenydja dhuwala Djuw bäpurru', ga ŋarranydja dhuwala Djamariyawuy,” bitjarra ŋayi miyalktja waŋana, liŋgu walala ŋuli ŋunhi Djuwyunydja yolŋu'-yulŋuyu Djamariyawuynhanydja yolŋu'-yulŋunha ḻakarama nhäŋiniŋ' warray bitjanna, ga ŋayi ŋuli Djuwyu yolŋuyu bäyŋu ḻuka walalaŋgala rupa'yu, Djamariyawuywala.]]></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2026-06-12T01:44:22Z</dcterms:created>
  <dcterms:modified xsi:type="dcterms:W3CDTF">2026-06-12T01:44:22Z</dcterms:modified>
  <dc:title>Bible.com.au: Djon 4:1-54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