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9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on 3: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Nikadimatjtja buku-wakmaraŋala dhä-wirrka'yurruna Djesunha bitjarra, “Nhaltjanna yurru dhika bitjandhi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Djesunydja waŋa nhanukala bitjan, “Nhe muka dhuwala marŋgikunharamirrinydja Yitjuralpuyŋuwunydja ŋiniya?... yurru baḏak yana nhe yaka marŋginydja dhiyakuyi rom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biyapul ŋayi Djesu waŋa bitjan, “Märr-yuwalk ŋarra yukurra dhuwala ḻakaramanydja. Ŋanapurrunydja yukurra ḻakarama nhänha malaŋunha, ŋunhinha ŋunhi ŋanapurru nhäŋala liŋguna; ŋurukuy liŋgu rombuy ŋanapurru ŋuli ḻakarama nhumalaŋgu, ŋunhi ŋanapurru marŋgina ŋurikiyi, yurru yakana nhuma ŋuli yukurra märramanydja ŋanapurruŋguŋu dhäruktj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arra ḻakaramanydja yukurra nhumalaŋgu dhiyakuy munatha'wuy rom, yurru yaka yana nhuma märr-yuwalkthirri yukurra dhuwala ŋarrakunydja. Ga nhaltjan nhuma yurru dhika märr-yuwalkthirrinydja?... ŋunhi ŋarra yurru ḻakarama djiwarr'wuynydja rom malanha nhumalaŋ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akana ŋula waŋgany yolŋu dhawuṯthurruna bala djiwarr'lilinydja; ŋarrapina yana Yolŋuna wal'ŋu Gäthu'mirriŋu marŋgi djiwarr'wuywunydja ŋuriki Romgu, liŋgu ŋarrana dhunarrana lili ŋulaŋuru djiwarr'ŋur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ŋunha gawarrka'ŋura wäŋaŋura Mawtjitjthu dharpalili ŋal'maraŋala bäpinha ŋunhi nhanukuŋuway goŋbuy djämawuy, ga bitjandhina yurru yolŋu'-yulŋuyu Yolŋunhanydja wal'ŋu ŋunhi Gäthu'mirriŋunha ḻaw'marama garrwarku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ärr yurru ŋula yolthu yolŋuyu ŋanya märr-yuwalkthirrinydja yukurra, ŋayinydja yurru ŋunhiyinydja yolŋu nhina yukurra walŋana yana gupaḏalnha-w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wirrkina ŋayi Gunhu'yunydja yukurra märryu-ḏapmarama yolŋunha walalanha wäŋalili ga wäŋalili buku-ḻiw'marama yana, bala ŋayi dhayuŋarana nhanŋuway ŋunhi waŋganynhana gäthu'mirriŋunhanydja, märr yurru ŋunhiyinydja yolŋu, ŋunhi ŋayi yurru märr-yuwalkthirrinydja yukurra nhanukala, yakana ŋayi yurru rakunydhirrinydja ŋunhiyi, yana ŋayi yurru nhina yukurra walŋamirriŋurana romŋura, bitjanna liŋguna yurr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Gunhu'yu djuy'yurruna nhanŋuway ŋunhi Gäthu'mirriŋunha dhipala munatha'lilinydja yolŋu'-yulŋuwu walŋakunharawunydja, yakana ŋayi ŋanya lili djuy'yurruna murr'maranharawunydja yolŋu'-yulŋuw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unhu'yunydja yurru yakana murr'marama ŋunhinhanydja yolŋunha ŋunhi ŋayi ŋuli yukurra märr-yuwalkthirri ŋurikala Gäthu'mirriŋuwala. Ga ŋunhinydja yolŋu ŋunhi ŋayi yaka yukurra märr-yuwalkthirri, ŋayinydja ŋunhiyinydja liŋguwuynha murr'maranhara Gunhu'wuŋunydja, liŋgu yaka ŋayi ŋuriŋiyi yolŋuyu märr-yuwalkthina yäkuwala ŋurikalanydja ŋunhi ŋayi Gunhu'wu waŋganynha yana Gäthu'mirriŋ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ḻakaraŋala nhaltjan yurru ŋayi yolŋunydja dhika dhawal-wuyaŋirri biyap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 dhiyakuyina märrwu ŋayi yurru Gunhu'yu murr'maramanydja yolŋu'-yulŋunha. Gunhu'wunydja ŋunhi Gäthu'mirriŋu balanyara bitjan djarraṯawun', ga liŋguna ŋayi dhunarrananydja lili dhipala munatha'lilinydja, yurru yolŋunydja walala yaka warray djälthirri yukurra ŋurikiyi djarraṯawun'ku, yana walalanydja djälthirri yukurra, walala yurru nhina yukurra buku-munha'ŋura warray, liŋgu djämanydja walala ŋuli yukurra yätjnha rom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unhi ŋuli yolŋuyu yukurra djäma märr-mäypanydja rom, ŋunhiyinydja yolŋu ŋuli yukurra nyinyaŋdhunna djarraṯawun'kunydja, liŋgu djarraṯawun'thunydja ŋuriŋiyi ŋuli warraŋulkuma warray yätjnhanydja ŋunhi, ŋunhi ŋayi ŋuli yukurra djäm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riŋi yolŋuyu ŋunhi ŋayi yukurra djäma ŋamathama ga yuwalk wal'ŋu, ŋayinydja ŋuli nhina yukurra djarraṯawun'ŋurana wal'ŋu, märr yurru yolŋu'-yulŋuyu nhäma yukurra ŋanya, bala dharaŋanna yurru, ŋunhi ŋayi ŋuli djäma yukurra nhanukalay yana Gunhu'wala Godkala djälkurru.” Ga balanyara ŋunhi ŋayi Djesuyu ḻakaraŋalanydja yukurrana.Djondja galŋa-djulŋithina ŋunhi yolŋu walala märr-nherraṉminana yukurrana Djesuw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uliŋuruyinydja Djesu ga ŋanapurru nhanŋu ḻundu'mirriŋu walala djunamana marrtjina bukuyu märraŋala wiripuna wäŋa, makarr Djudiyawuynha, ga ŋunhilinydja ŋanapurru nhina yukurra märr-gurriri, bala ŋanapurru ḻundu'mirriŋuyunydja walalay yukurrana ḻiya-ḻupmaraŋalana yolŋu'-yulŋunha nhanukala Djesuwalana yäkuy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 Djondhunydja yukurrana yolŋu'-yulŋunha ḻiya-ḻupmaraŋala ŋunhala bala wäŋaŋura yäkuŋura Yenunŋura, galki Djalimbuyŋu, bili gapumirri ŋunhayinydja wäŋa, ga walala wiripu-guḻku'yunydja yukurrana withiyara ŋanyana Djonnhana ḻiya-ḻupmaranharaw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iŋgu mukthurruna yana ŋayi Djondhu yukurrana yolŋu'-yulŋunha ḻiya-ḻupmaraŋala ŋulinyaramirriyunydjayi, yurruna walala ŋanya mulkananydja, bala gäŋala ḻoḻulilina galkar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waŋganymirriyu waluyu walalanydja ŋunhi Djongala ḻundu'mirriŋuyunydja walalay dhä-ḏal'yurruna yukurrana ŋarrtjurruna wiripuŋunha yolŋunha, ŋuliŋuruyi romŋuru ḻupthunamirriŋur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walala ŋunhi Djongunydja ḻundu'mirriŋu walala marrtjinana, bala ḻakaraŋala Djongalanydja bitjarrana, “Way Marŋgikunharamirri, ŋunha ŋunhi ḏarramu ya', ŋunhi ŋayi nhokala ŋunhala ḻaypa, Djodan mayaŋ'ŋura,... ŋunhi muka ŋunhi nhe yawungu dhunupamirriyanha ŋanya ḻakaranha ŋanapurruŋgala ya-ŋunhi, ŋuriŋinydja yukurra ŋunha ḻiya-ḻupmaramana, ga guḻku'na yukurra yolŋunydja walala marrtji nhanukalana ŋunh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Djondhunydja buku-wakmaraŋala ḻakaraŋala bitjarra, “Yakana yukirri yolŋuyu ŋayathaŋu gänanydja ŋayipinydja ŋamakurru'; yana ŋayi yukurra ŋayathamanydja Gunhu'wuŋuna ŋunhi wekanha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ŋgu muka nhumapi ŋarranha ŋäkulanydja dhäruktja ŋunhiyi, ŋunhi ŋarra bitjarra ḻakaraŋala gam', ‘Ŋarranydja dhuwala yaka ŋarrapinydja wal'ŋu Garray, Wäwungunharanydja ŋunhi Godkuŋu. Ŋayi Gunhu'yunydja ŋarranha djuy'yurruna yana ŋäthilimirriyanharawu warray nhanŋu Garrayw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waŋgany yolŋu yukurra nhina ŋunhiliyi wäŋaŋara, yäkunydja ŋayi Nikadimatj, yurru ŋayi ŋunhi Rom-dharraymirri yolŋunydja, ŋurruŋu Djuwwu malaw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unhi ŋayi yurru dhuway'mirriŋuyunydja ḏarramuyu märrama miyalknha, ŋayinydja yurru ŋunhiyinydja dhäyka nhanŋuway yana ŋurikiyi ḏarramuwu, ga ŋayinydja ḻundu'mirriŋunydja ḏarramu nhanŋu ŋuriki dhuway'mirriŋuwu ŋuli yukurra yäna warray dhärra, ga mäkiri'-witjun warray ŋuli, mirithirrina yana ŋayi ŋuli ŋunhiyi goŋmirriyirrinydja dhika galŋa-djulŋithirri ŋurikala ḻundu'mirriŋuwalanydja. Yo, ga dhiyaŋuyi yukurra ŋarranhanydja ŋuli mirithirrinydja märr-yiŋgathinyamarama wal'ŋu, ŋunhi ŋuli yolŋu walala marrtji ga wekanhamirri Djesuwal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ayinydja ŋunhiyinydjayi yolŋu yurru marrtji yukurra biyapulnha wal'ŋu, ŋurruŋuna yurru, ga ŋarranydja ŋunhana yurru dhuḏiŋurana,” bitjarrana ŋayi Djondhu yukurrana ḻakaraŋalanydja.Djesu ŋunhi ŋulaŋuru djiwarr'ŋurunydja waŋgan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Djesunydja dhuwala dhunarrana ŋulaŋuru djiwarr'ŋuru, yurru ŋayinydja dhuwalayi ŋurruŋuna, djuḻkmarama yukurra bukmaknha, liŋgu ŋayinydja djiwarr'wuy warray wal'ŋu yolŋu. Ŋayi dhiyakuyyunydja munatha'wuyyunydja wal'ŋu yolŋuyunydja ŋuli yukurra ḻakarama munatha'wuy yana nhä malanha rom. Ga ŋayinydja Djesunydja ŋurukuynydja ŋunhi djiwarr'wuynydja yolŋu, biyapul warray garrwar, djuḻkmarama warray yukurra bukmaknha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 ḻakaramanydja ŋayi ŋuli yukurra ŋuriŋiyinydja yuwalk yana ga dhunupa, liŋgu ŋayinydja ŋuli ḻakarama ŋunhinha liŋgu ŋunhi ŋayi nhäŋala ga ŋäkula ŋunha djiwarr'ŋura. Yurru bäyŋuna ŋuli yolŋuyunydja walalay ŋanya dhäruktja märram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ŋunhinydja yolŋu ŋunhi ŋayi ŋoy-ŋaḏupthunna märrama ŋuli yukurra dhäruktja ŋunhi Djesuwu, ŋayinydja marŋgina liŋguna, ŋayaŋunydja nhanŋu, ŋunhi Gunhuny'tja yuwalk wal'ŋu yan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Djesunydja ŋunhi djuy'yunara Gunhu'wuŋu warray, ga waŋanydja ŋayi ŋuli yukurra Gunhu'wu yana Godku dhäruktja nhanŋuway, liŋgu ŋayinydja dhaŋaŋdhirri warray marrtji ŋuli Godkala warray Birrimbirryu ŋuriŋ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Ŋayi Bäpa'mirriŋuyunydja, Gunhu'yunydja wirrki yukurra märryu-ḏapmarama nhanŋuway Gäthu'mirriŋunha, bala ŋayi bukmak nhänydja malanha dhayuŋarana warrpam'nha yana nhanukalaynha goŋlil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Ŋunhi nhe yukurra märr-nherraṉmirri Gäthu'mirriŋuwala nhanukalaŋuwala, märr-yuwalkthirrinydja manapan, nhenydja yukurra ŋayathamana ŋunhiyi yuwalkŋuna wal'ŋu walŋa, ga nhina nhe yukurra yurru walŋana yana, bitjanna liŋguna yurru. Ga ŋunhi märr-yuwalkthinyaramiriwnydja yolŋu, ŋunhi ŋayi ŋuli yaka dhäruk märrama Gäthu'mirriŋunha, ŋayinydja yurru ŋuriŋiyinydja yolŋuyu yakana märrama yuwalkŋunydja walŋanydja wal'ŋu, yana ŋayi yurru nhina yukurra Gunhu'walanydja murr'maranharana, bitjanna liŋguna yurr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aŋganymirri munhaku, ŋayi ŋunhi Rom-dharraymirri ḏarramu marrtji bala Djesuwala, ga waŋa nhanukala bitjan, “Way Marŋgikunhamirri. Ŋanapurru marŋgi nhuŋunydja, ŋunhi nhenydja dhuwala djuy'yunara Gunhu'-Waŋarrwuŋu, liŋgu nhokuŋu djämawuynydja mirithirri warray ḻatju', ga ŋutu' warray wal'ŋu. Yakana yurru ŋula yolŋuyu djäma bitjandhiyinydja ŋayipinydja gänanydja; Gunhu'walana yana ganydjarrkurrunydja yurru yolŋuyu djäma yukurra bitjandhiy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Djesunydja waŋa buku-wakmarama nhanŋu Nikadimatjkunydja bitjanna, “Märr-yuwalk ŋarra nhuŋu yukurra ḻakaramanydja dhuwala. Yakana yurru yolŋuyu nhäma wal'ŋu Gunhu'wunydja Rom ŋunhi yäna, ŋunhiyina liŋgu yolŋu yurru gulŋiyirrinydja Gunhu'walanydja romlili, ŋunhiyina ŋunhi ŋayi yurru gandarrŋura yuṯathirri, dhawal-wuyaŋirri biyap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ŋayi Nikadimatjtja waŋa bitjan warray, “Nhaltjanna dhika yurru yolŋu dhawal-wuyaŋirri biyapulnydja? Nhaltjanna dhika ŋayi yurru wakindja yolŋu gärri ŋäṉḏi'mirriŋuwalanydja guḻunlili, ga biyapulnydja yurru dhawal-wuyaŋirri?” Bitjarra ŋayi ŋuriŋi Rom-dharraymirriyunydja ḏarramuyu dhä-wirrka'yurruna ŋanya Djesu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ala ŋayi Djesuyunydja ḻakaraŋala nhanŋu bitjarrana, “Ŋarranydja yukurra nhuŋu ḻakarama märr-yuwalk ga dhunupa wal'ŋu. Ŋunhi ŋayi yurru yolŋu yaka dhawal-wuyaŋirri gapuyu ga Birrimbirryu biyapul, ŋayi yurru ŋunhiyinydja yolŋu yakana gulŋiyirri Godkalanydja Romlili. Ŋunhi ŋayi ŋuli yuṯa yothu dhawal-wuyaŋirri ŋäṉḏi'mirriŋuwala guḻunŋuru, ŋunhiyi yothu ŋuli rumbalnydja yana walŋa, ga ŋunhi yurru ŋayi yolŋuyu ŋula yolthu gandarrŋuranydja märrama Gunhu'wu Garrkuḻuknha Birrimbirrnha nhanukalay ŋayi ŋayaŋulili, ŋayinydja yurru ŋunhiyinydja yolŋu yuṯathirrina, liŋgu ŋayi yurru ŋunhiyi biyapul dhawal-wuyaŋirri Godkala ŋuriŋi Walŋamirriyu Birrimbirryu, bala ŋayi yurru ŋunhiyinydja yolŋu walŋana yana ŋayaŋunydja ŋunha djinawany'tja wal'ŋu, ga birrimbirr nhanŋu. Yakana nhe yurru nhina yukurra Gunhu'walanydja Romŋura, ŋunhi nhe yurru yaka biyapul dhawal-wuyaŋirri yuṯathirri ŋuriŋi Garrkuḻukthunydja Birrimbirryu wal'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 galyurra dhiyaŋuyinydja ŋunhi ŋarra nhuŋu bitjarra gam' ḻakaraŋala, ‘Nhuma yurru biyapul dhawal-wuyaŋirriy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arŋgi warray nhe watawunydja ŋunhi ŋuli wata galkirri bala wanhamalana ŋayi ŋuli djälthirrinydja. Ŋäma warray nhe ŋuli ŋunhiyi watanha rirrakaynydja, yurru yakana nhe marŋgi ŋuriki watawu, wanhaŋuru ŋuli ŋunhi galkirri, ga wanhamala ŋayi ŋuli bo'yun. Ga yakana nhe yurru Walŋamirrinhanydja Birrimbirrnha ŋunhi nhäma, ŋunhi ŋayi yurru yolŋuwala ŋayaŋulili gulŋiyirri, yurru yuwalk yana ŋayi yurru yolŋunydja ŋunhiyi yuṯathirrina Godkala walŋayu ŋuriŋiyi.” Ga bitjarra ŋayi Djesuyu waŋana ḻakaraŋalanydja Nikadimatjkala.]]></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2026-06-12T02:33:56Z</dcterms:created>
  <dcterms:modified xsi:type="dcterms:W3CDTF">2026-06-12T02:33:56Z</dcterms:modified>
  <dc:title>Bible.com.au: Djon 3:1-36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