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napurrunydja ŋunhi märr-galki raŋiwunydja, bala ŋanapurruna marrtji ŋunhi mitjiyanydja gäma bala, warryun marrtji ganybunydja guyamirrina, bala ḏuwaṯthu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napurru nhäma guyana, ŋayi marrtji nhära'-nhara, ga ŋatha dämba gurth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nydja waŋa bitjanna, “Gäŋa lili dhuwali guya, gaṯmaranhara nhumalaŋguŋuway,” bitj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 Betanydja yarrupthun, bala warryunna marrtji lili ŋunhiyi ganybumirrina guya, dhaŋaŋnha dhikana, biyapulnha wal'ŋu bathalamirrina guya, ŋula nhämunha'na ŋunhiyi miṯtjinydja, yurru yaka warray ŋunhi ganybunydja gulk-gulkthun ŋuriŋiyi guy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ŋuliŋurunydja dhurrwaraŋuru Djesunydja wäthunna, “Go ḻukiyana walala,” bitjan. Yurru yakana ŋanya ŋula waŋganydhu dhä-wirrka'yundja, “Yol dhuwala nhe yolŋunydja?” bitjandja, liŋgu ŋanapurru dharaŋanna ŋanya; guyaŋirrinydja ŋanapurru bitjanna, “Dhuwalanydja Garraynha,” bitjann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yu märramana ŋunhi ŋathanydja, bala weka'-wikamana ŋanapurrunha, ga bitjandhi bili guyanydja ŋayi wekama ŋanapurru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huwalayinydja ŋayi milkunhamirri mala-walana ŋanapurruŋgala, nhanukalayŋuwalana yana ḻundu'mirriŋuwala walalaŋgala, biyapul märr-gandarrkurruna ḻurrkun'mirrina, dhurrwaraŋuru ŋuliŋuruna ŋunhi ŋayi walŋathirri beŋuruna moluŋuruna.Djesuyu djämana ḻakaraŋala Bet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urrwaraŋuru ŋathaŋurunydja, ŋayi Djesuyu dhä-wirrka'yun ŋanya Betanhana bitjanna, “Djäyman, gäthu'mirriŋu Djongu. Märryu-ḏapmarama muka nhe yukurra ŋarranhanydja?... djuḻkmarama yukurra dhuwala nhänydja malanha?” Ga Betanydja waŋa nhanŋu, buku-wakmarama balanydja bitjan, “Yo Garray. Nhe marŋgi ŋarrakunydja, ŋunhi ŋarra nhuŋu yukurra märr-ŋamathirri.” Bala ŋayi Djesunydja waŋa Betawu, “Ma', maranhu-wekaŋana ŋarrakunydja yumurrku'nha,” bitjan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yapul Djesuyu dhä-wirrka'yun Betanha bitjan, “Djäyman, gäthu'mirriŋu Djongu. Märryu-ḏapmarama muka nhe yukurra ŋarranhanydja?” Ga ŋayinydja Betanydja waŋa yorama bitjan, “Yo, Garray. Marŋgi muka nhe ŋarraku, ŋunhi ŋarra nhuŋu yukurra märr-ŋamathirri.” Bala ŋayi Djesunydja waŋa Betawu bitjanna, “Ma', djäkana ŋarrakalaŋuwu yolŋu'-yulŋuwunydja, biyakana bitjan ŋuli wäyin-djäkamirri djäka nhanukalayŋuwu wäy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yapul Djesuyu dhä-wirrka'yun ŋanya Betanha bitjan, “Djäyman, gäthu'mirriŋu Djongu. Yuwalk muka nhe yukurra ŋarraku märr-ŋamathirrinydja?”Yurru Betanydja mirithirrina galŋa-yätjthirri, liŋgu ŋanya Garrayyu ŋunhi dhä-wirrka'yun buku-ḻurrkun'mirri bitjandhiyi, “Yuwalk muka nhe yukurra ŋarraku märr-ŋamathirrinydja dhuwala?” bitjan. Bala ŋayi Betanydja waŋa buku-ruŋinyamaramana balanydja nhanŋu bitjanna, “Garray, nhenydja dhuwala marŋgi bukmakku yana. Nhe marŋgi ŋarrakunydja, ŋunhi nhuŋu ŋarra yukurra märr-ŋamathirri.”Bala ŋayi Djesunydja waŋa bitjanna, “Djäkana ŋarrakalayŋuwunydja yolŋu'-yulŋuwu; maranhu-wekaŋana wal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ŋäthilimirriyaŋala ŋatha ŋanapurruŋgu raŋi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ärr-yuwalk ŋarra nhuŋu ḻakaramanydja yukurra. Ŋunhi nhe ŋäthili yuṯanydja ḏarramu, nhe ŋuli girri' nhuŋuway nhe nherraṉa, bala marrtjinyana, ŋunhi wanhamala nhe ŋuli djälthinya marrtjinyarawu. Ga ŋunhi nhe yurru worruŋuthirrinydja, nhenydja yurru baṉdjana djarryun, bala walalanydja yurru nhuna garrpiṉna, bala gäma nhuna ŋunhimalana ŋunhi nhe yaka djälthirri yukurra marrtjinyara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itjarrayinydja ŋayi Djesuyu yukurrana ḻakaraŋala Betawu, ŋunhi nhaltjan walala ŋanya yurru Betanha buma rakunyguma yalala, ga ŋuriŋiyi nhanukala rakunydhinyarayunydja yurru mel-ḻakaramana yukurra Gunhu'wu ḻatju'na rom.Bala ŋayi Djesu waŋa Betawu, dhawar'yundja bitjanna, “Go malthurrana lili ŋarraku,” bitjan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ŋuliŋurunydja Beta ŋanydjaḻa'yun, bala nhäma ŋarranhana, ŋunhinhana ŋunhi ŋarrana nhanŋu marrkapmirrinydja ḻundu'mirriŋu Djesuwu, ŋunhinhana ŋunhi ŋarra yukurrana nhinana galki nhanukala Djesuwala ŋunhala ŋunhi ŋathamirriŋura, ŋunhi ŋarra ŋanya dhä-wirrka'yun bitjan, “Garray, yolthu dhika nhuna yurru wekama goŋlili miriŋuw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yinydja nhäma ŋarranha Betayunydja, bala ŋayi waŋa Djesunhana, dhä-wirrka'yun bitjanna, “Garray, nhaltjan yurru ŋunhanydja gay' yolŋunha?” bitj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esunydja waŋa buku-wakmarama bitjanna, “Ŋuli ŋarranydja nhanŋu ḏukṯuk walŋawunydja nhinanharawu, yana liŋgu ga roŋiyirri ŋarra yurru, ŋunhiyinydja yakana nhokala ŋayaŋuyu. Nhuŋunydja ŋayaŋu malthun yurru ŋarrakuway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wiripu-guḻku'yunydja ḻundu'mirriŋuyu walalay ŋäkulana dhäruk ŋanya Djesunha waŋanhara bitjanarayinydja, bala walalanydja guyaŋina bitjarra warray, yanapi ŋarranydja yurru yaka rakunydhirri, walŋa ŋarra yukurra yurru nhina mukthun, yana liŋgu ga roŋiyirri ŋayi yurru lili biyapul. Yurru Djesunydja ŋunhiyi yaka bitjarrayi waŋana ḻakaraŋala ŋarranha walŋawunydja nhinanharawu, yana ŋayi ŋunhi waŋananydja ŋuli ŋayi ḏukṯukthirri ŋarrakunydja, ŋarra yurru nhina yukurra walŋa, yana liŋgu ga roŋiyirri ŋayi yurru, ŋunhiyinydja yakana nhanukala Betawala ŋayaŋuyu, bitjarra.Dhawar'yunaranydja ŋayi dhäruk Djon dhuwal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arranydja dhuwala ŋunhiyi liŋgu ŋunhi ŋarra galkiwuynha wal'ŋu nhanukalaŋuwuy Djesuwalaŋuwuy; ŋarranydja dhuwala nhäŋala marrtjina ŋarrakalay ŋarra maŋutjiyu, ga ŋäkula ŋarrapi mäkiriyu, bala ŋarra dhuwalana wukirrina yukurra dhäruktja malanha, ga dhuwalayina ŋunhi yulŋunydja yuwalk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jämanydja ŋayi Djesuyu yukurrana guḻku' mirithirri dhika yana nhä malanha, ḻatju' dhika ŋunhi, ganydjarr ŋutu' wal'ŋu ŋunhi, yurru ŋarra yaka yukurrana ḻakaraŋala bukmaktja wukirri dhipala djorra'lilinydja. Ŋunhi bini ŋarra bukmakkunhanydja wal'ŋu ḻakaranha, warrpam'tja, ŋayinydja bini ŋunhi djorra'yunydja warrpam'nha gunganha dhika wäŋanydja buku-ḻiw'maranhana.Ga liŋguna dhuw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wiripuŋuyuna waluyu ŋayi Djesu, milkunhamirri ŋanapurruŋgala, nhanukalayŋuwala ḻundu'mirriŋuwala walalaŋgala; dhuwalayinydja bitjan ŋayi biyapul milkunhamirri ŋanapurruŋgala ŋunhalayina yäkuŋura wäŋaŋura Daypiriyana, gali'ŋura gapu-gulun'ŋuran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alayina ŋanapurru yukurra nhinanydja waŋganyŋura, ŋarra Djon, ga wäwa'mirriŋu ŋarraku Djayim, ga Djäyman-Beta, ga Dumitj yäku ŋunhi walala ŋanya ŋuli ḻakarama ‘Ŋurru-maltjaṉa’, ga Nathanyul yäku, wäŋawuy Gaynawuy ŋarakawuynydja Galaliwuy, ga wiripu maṉḏa biyapul, ḻundu'mirriŋu maṉḏ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inanydja ŋanapurru yukurra-a-a, bala ŋayi Betanydja waŋa bitjanna ŋanapurruŋgala, “Ŋarranydja yurru dhuwala marrtji ŋarriri'wuna dhiṯthunarawu bay',” bitjan.Ga ŋanapurrunydja waŋa bitjan, “Ŋilimurru muka bay'.” Bala ŋanapurru ḏurryunna, bala yana marrtjina yarrupthunna, ga dhunupana yana wapwapthun mitjiyalilina, bala ḻiw'yunmirrina, ga ŋunhala märr-dhulmuŋuranydja ŋanapurru yukurra djalkthun ganybuna guyawuna. Bitjan liŋgu djalkthun yukurra-a-a. munha-ŋupa-an, ga yana liŋgu-u-u, ga dhäpark yana djaḏaw'yun ŋanapurruŋgu, ŋarriri'miri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ŋayi walunydja walma munhakumirrinydja, bala ŋanapurrunydja yolŋunhana nhäma, ŋayi yukurra dhärra raŋiŋura; yurru ŋayi warray ŋunhiyinydja yolŋu Djesu warray, yurru yakana ŋanapurru ŋanya dharaŋan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ŋulaŋuru raŋiŋurunydja waṉa'yunna ŋanapurruŋgu, ga waŋa bitjanna, “Way walala yawirriny'! Wanhana balaŋu nhuma räkuŋalanydja guyanydja?” bitjanna.“Bäyŋu dhuwala bay,” bitjan ŋanapurr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nydja Djesunydja waŋa bitjanna, “Ŋurrkaŋa dhuwali ganybunydja ŋunhi-bala dhunupa'ŋulili gali'lili, bala nhuma yurru maḻŋ'maramana.”Bala ŋanapurru ŋurrkamana ŋunhi ganybunhanydja ŋunha gali'liliyina, bala dhunupana ŋunhi ganybunydja dhaŋaŋdhirrina, ŋonuŋdhirrina ŋuriŋi guyayu mirithirrina, gulkuruna ŋanapurru yukurra ḻaw'maramanydja bala mitjiyalilinydja wapmar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nydja dharaŋanna yana ŋanya, bala ŋarra waŋa Betanhana, “Ŋunhanydja Garray muka,” bitjan. Ŋämanydja ŋayi ŋunhi Betayu, bala dhunupana märrama girri'na nhanŋuway ŋayi, bala wapthun dhunupana yana gapulilina, bala waythunna marrtji bala-a-a, Djesuwalan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2026-06-12T01:44:42Z</dcterms:created>
  <dcterms:modified xsi:type="dcterms:W3CDTF">2026-06-12T01:44:42Z</dcterms:modified>
  <dc:title>Bible.com.au: Djon 21:1-25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