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ämanydja ŋilinyu girri'na yana waŋganynha, ŋayilpina rumbalwunydja, bala yana ŋilinyu marrtjina wäŋalilina.Djesu milkunhamina ŋanyapinya ŋayi Merri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ayi Merri Maktalawuynydja yukurrana dhärrana ŋunhilina bäyma mathirraŋura warraŋul, yurru ŋäthina ŋayi nhinana yulŋunydja. Ŋäthinydja ŋayi yukurra-a-a, bala yana maŋutji-ganurumirriyu rurraŋ'thun ŋunhi mathirra djin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arrnha nhäma ŋayi märrma'nhana yolŋunha maṉḏanha, girri'-watharrmirrinhana maṉḏanha, maṉḏa yukurra nhina, waŋganydja nhanukala ḻiyaŋura, ŋunhili dharapulŋura ŋunhi walala ŋanya gurrunhara, ga waŋganydja nhanukala ḻukuŋura yukurra nh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maṉḏa ŋanya ŋuriŋiyi yolŋuyunydja maṉḏathu dhä-wirrka'yunna bitjanna, “Way dhäyka. Nhäku nhe yukurra dhuwala ŋäthinydja?” bitjan.Bala ŋayinydja waŋa bitjanna balanydja, “Garraynha ŋarraku dhuwala rumbal walala djaw'yurruna dhika, ga yakana ŋarra marŋginydja wanhamala walala ŋanya gurrunh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waŋanydja bitjan yukurra, bala ŋayi ŋuliŋurunydja bilyunna, ga nhäma Djesunhana, ŋayi yukurra djingaryun galkina yana nhanukala, yurru ŋayi yaka ŋanya dharaŋandja Merri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yunydja dhä-wirrka'yun ŋanya bitjanna, “Way dhäyka. Nhäku dhuwala nhe yukurra ŋäthinydja? Yolku nhe yukurra dhuwala ḻarrumanydja?” bitjanna.Yurru ŋayinydja ŋunhi miyalkthunydja guyaŋirri yanapi ŋayi ŋunhi djäkamirrina yolŋu ŋurikiyina wäŋawu, bala ŋayi waŋa nhanukala bitjan, “Wä-äy, ŋuli nhenydja ŋanya rumbal märraŋala, ḻakaraŋa ŋarrakala wanhamala nhe ŋanya gurrunhara, märr yurru ŋarra marrtji ga märramana ŋ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nydja Djesuyunydja waŋa yäku-ḻakaramana ŋanya, “Merri,” bitjanna.Bala dhunupana ŋayi bilyun Merrinydja, ga waŋa “Garray!” bitjan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a Djesunydja bitjanna, “Yaka ŋarranha ŋayathaŋanydja, liŋgu yaka muka ŋarra dhuwala balayinydja dhawuṯthun marrtji Bäpawalanydja. Gatjuy marrtjiyana, ga ḻakaraŋa ŋarrakalaŋuwu gutha'mirriŋuwuna walalaŋgu, biyakana ḻakaraŋanydja gam', ‘Ŋarranydja yurru dhuwala marrtji balayi dhawuṯthun roŋiyirriyi ŋurikalayi ŋunhi ŋayi ŋarraku Bäpa ga nhumalaŋgu ŋayi Bäpa; ŋurikalayina ŋunhi ŋayinydja ŋarraku God Waŋarr, ga nhumalaŋguyi Waŋarr God.’ ” Bitjarra ŋayi Djesu waŋananydja Merri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Merrinydja dhunupa waṉḏina, bala ḻakaraŋala ŋanapurruŋgala ḻundu'mirriŋuwalanydja walalaŋgala bitjarrana, “Way walala! Ŋarranydja dhuwala nhäŋalana Garraynha,” bitjarra. Bala ŋayi ḻakaraŋalana yukurrana ŋanapurruŋgala nhanukuŋu Djesuwuŋu ḻakaranharanydja.Djesu milkunhamina ḻundu'mirriŋuwala walalaŋgala nhanukalaŋ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riŋi bili waluyunydja Djandi yana, munhakuna wal'ŋu, ŋanapurru yukurra nhina waŋganyŋura bala'ŋura, ḻundu'mirriŋu walala nhanŋu Djesuwu, yurru nhinanydja ŋanapurru yukurra ŋunhi dhurrwara-dhaḻ'yunaraŋura, liŋgu ŋanapurru barrarirri ŋuriki ŋurru'-ŋurruŋuwu yolŋuwu walalaŋgu. Ga dhunupana yana ŋayi Djesunydja maḻŋ'thunna ŋanapurruŋgu, dhärranydja ŋayi yukurra ṉapuŋga'na. Bala ŋayi waŋanydja bitjanna, “Nhiniyanydja walala ŋayaŋu-yal'yurr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napurru nhäŋala mathirra dhäp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milkunhamirrina ŋanapurruŋgala goŋnha maṉḏanha ŋanyapinyay ŋayi ga bindhana. Bala ŋanapurruŋgu ŋayaŋunydja ŋunhi dhaŋaŋdhirrina dhikana wal'ŋu, goŋmirriyirrina wirrkina ŋanapurru, liŋgu ŋanapurru nhäma rumbalnha ŋanya Garra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yapul ŋayi Djesu waŋa bitjandhi yana liŋgu dhäruk, “Nhiniyanydja walala ŋoy-yal'yurrana. Ŋayi Bäpayunydja ŋarranha djuy'yurruna lili nhumalaŋgu, ga ŋarranydja yukurra bitjandhi bili nhumalanha djuy'yundhi wiripuŋuwuna yolŋu'-yulŋu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yi Djesu waŋanydja bitjan, bala dhunupana ŋayi dhäpu-waŋana ŋanapurruŋgala, bala waŋa bitjanna, “Ŋay', märraŋana walala dhuwala Dhuyu Birrimbirr, Garrkuḻuktj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i nhuma yurru bäy-ḻakarama ŋula yolku yätjpuy, ŋurikinydja yolŋuwu yurru buwayakkumana yanana. Ga ŋuli nhuma yurru yakanydja bäy-ḻakarama ŋurikiyi yolŋuwu, ŋayinydja yurru yakana nhina buwayakkunhara yätjŋuru,” bitjarra.Djesu milkunhamina Dumitjk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waŋganydja yolŋu yäku Dumitjtja, ŋunhi walala ŋuli ŋanya ḻakaranha ‘Ŋurru-maltjaṉa’ bitjanna, yaka ŋayinydja ŋunhilimiyi, ŋulinyaramirriyu ŋunhi ŋayi Garray buna ŋadapurruŋgu, nhanukalayŋuwu ḻundu'mirriŋuwu walalaŋ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yalalaŋumirriyuna ŋanapurru nhanŋu Dumitjku ḻakaramanydja bitjandja gam', “Garraynha muka dhuwala ŋanapurrunydja nhäma.”Ga ŋayi Dumitjtja waŋa bitjan warray, dhumbal'yun warray nhanŋu, “Ŋarranydja yurru ŋarrapi ŋanya nhäma ŋarrakiyingala maŋutjiyu mim'pu goŋlili maṉḏaŋulili nhanukala, ga mulka ŋarra yurru ŋunhiyi mim'punha ŋarrakiyingala goŋdhu, ŋarrapi wal'ŋu yurru, ga goŋ-gulŋiyirri ŋarra yurru bindhalili nhanukala djetjililinydja. Ŋunhi ŋarra yurru yakanydja mulka ŋanya, ŋarrapinydja goŋdhu, ŋarranydja yurru yakana märr-yuwalkthirri.” Ga bitjan ŋayi Dumitjtja waŋ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ärr-weyin ŋanapurru yukurra nhina-a-a, ga wiripuŋuyuna munhayu, bala ŋanapurru biyapul ḻuŋ'maranhamirri, ga ŋayinydja Dumitjtja yäku ŋunhiliyina, yurru ŋanapurru yukurra ŋunhi nhinanydja dhurrwara-wuṉḏaŋarrŋurana bala'ŋuranydja. Nhinanydja ŋanapurru yukurra, bala ŋayi Djesunydja dhunupana maḻŋ'thunna ŋanapurruŋgala ŋunhili bäyma yana, bala ŋayi waŋa bitjanna, “Nhiniyanydja walala ŋoy-yal'yur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 ŋuliŋurunydja bilyun, bala waŋa dhunupana Dumitjnhana bitjanna, “Dumitj, go marrtjiya, ga nhäŋana dhuwala ŋarranha goŋ, ga mulkiya mim'puna. Ga biyakayi bili goŋ-djarryurra, ga gulŋiyiya balakurrunydja gay' bindhakurrunydja ŋarrakala djetjikurru. Ga yakana biyapulnydja dhumbal'yurra yukirriya, yana märr-yuwalkthiyana ŋarr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umitjtja waŋa bitjanna, “Nhenydja dhuwala Garraynha ŋarraku, ga ŋarrakuna nhe Waŋarr.” bitj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waŋa Djesunydja bitjanna, “Nhenydja märr-yuwalkthina dhuwala ŋarrakala, liŋgu nhe nhäŋala warray ŋarranha. Walala yurru wiripu-guḻkuny'tja yolŋu'-yulŋu goŋmirriyirrina wirrkina dhika wal'ŋu, ŋunhi yurru walalanydja nhänharamiriwyu warray märr-yuwalkthirri ŋarranhanydja yana,” bitjanna ŋayi Djesunydja waŋa.Nhäku Djondhu ŋurruwunydja wuki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nhinanana walala yukurrana yana mukthurruna ŋuriŋi Galkunminyamirriyunydja dharrpalyunydja Waluyu, ga wiripuŋuyuna, munhakumirri Djandina, ŋayi Merri Maktalawuy marrtjina bala mathirrawunydja nhänharawu; ŋayi nhäŋalanydja ḻapthunarana, liŋgu ŋunhiyinydja guṉḏa liŋguŋuwuynha giṯmaranharana dhurrwar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Djesuyunydja yukurrana djäma mirithirri bathala rom, milkuŋala yukurrana ŋanapurruŋgala nhanŋu ḻatjuny'tja dhika wal'ŋu rom. Ŋarranydja dhuwala wukirri gurrunhara dhipala djorra'lilinydja märr-ḻurrkun'nha yana, yurru guḻku' mirithirri ŋunhi rom nhanukuŋu djämawuynydja, ŋunhiyinydja ŋarra yaka wukirri dhipala djorra'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walayinydja ŋarra wukirri, märr nhuma yurru marŋgithirri ga märr-yuwalkthirri manapan Djesuwu, ŋunhi ŋayinydja Walŋakunharamirri Garray, Gäthu'mirriŋu Godku Gunhu'wu, märr balakurruyina märr-yuwalkthinyarakurru nhuma yurru walŋathirrinydja, bala nhina yukurra yurru yuwalktja walŋa nhanukalana yäkuk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liŋurunydja waṉḏina roŋiyinayi balayi, yana liŋgu-u-u ga bur-way bunana, withiyara ŋinyalanhana, Djäyman-Betanha ga ŋarranha, marrkapthunaramirrinha ḻundu'mirriŋunha nhanŋu Djesuwu. Bala ŋayi bitjarrana ḻakaraŋalanydja Merriyu gam', “Way maṉḏa. Djaw'yurrunana walala ŋanya dhuwala rumbalnydja Garraynha go, ga yakana ŋanapurru marŋgi wanhamala walala ŋanya dhika gurrunh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tjarra ŋayi ŋinyalaŋgala ḻakaraŋalanydja, bala ŋilinyunydja yana dhunupa gaŋgathinana, bala yana waṉḏi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ṉḏirrinydja ŋilinyu ganydjarryuna bala yana-a-a, bala ŋarrana djuḻkmarama ŋäthilinydja; ŋayathamanydja ŋarra ŋunhi wäŋanydja, bala nyilŋ'thunna rurraŋ'thunna yukurra ŋunhi mathirrana, bala ŋarra nhämanydja girri'na waŋganynha yana, yurru yaka ŋarra gärrinydja bala djinawa'lil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uliŋurunydja ŋayi Betana buna dhuḏitjtja, bala yana ŋayi dhunupana gärrina-wala, djuḻkthunna. Bala ŋayi nhämana rumbalwuynydja girri', ŋayi yukurra gänana ŋorra, ŋunhi walala ŋanya garrpira rumbal ŋuriŋiyi watharryu maryakalyu, ga muḻkurrwuynydja girri' bitjandhi bili yukurra gänayi ŋorrana, dhoṯ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ŋurunydja, bala yana ŋarranydja gärrinana, ga nhämanydja ŋarra ŋunhi, bala ŋarra märryu-ŋupanna, bala yana dhunupana märr-yuwalk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nyaramirriyunydja ŋanapurru yaka yana yukurrana dharaŋara wukirriwuynydja dhäruk, ŋunhi yukurrana ḻakaraŋala ŋäthili yana ŋanya Garraynha, ŋunhi ŋayinydja yurru yuwalk walŋathirri beŋuru rakunyŋurunydj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2026-06-24T14:32:52Z</dcterms:created>
  <dcterms:modified xsi:type="dcterms:W3CDTF">2026-06-24T14:32:52Z</dcterms:modified>
  <dc:title>Bible.com.au: Djon 20:1-31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