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waŋa walalaŋgala biyapul bitjan, “Gatjuy, dhiṯthurra dhipuŋuru gapunydja, bala gäŋanydja ŋurruŋuwalana yolŋuwala ya', ŋurikalana,” bitjan. Bala walala dhiṯthun ŋunhiyi gapunydja, bala gämana nhan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rrtjinydja ŋayi gämanydja bala, ga dhurr-way wekama ŋuripayina, ga ŋayinydja märrama, bala wurkthunna. Wurkthundja ŋayi ŋuriŋiyi ŋurruŋuyu ḏarramuyu, dhäkaynydja ŋunhi gatjarr'yun ḻatju' warray dhika wal'ŋu, borum warray weyika. Yaka ŋayi ŋunhiyi yolŋu marŋgi ŋurikiyi weyika'wunydja, ŋunhi wanhaŋuru walala märrama. Yurru walala warray marŋgimirrinydja, ŋunhiyi warray djämamirri walala, liŋgu walalana yukurra ŋunhi dhiṯ-dhiṯthundja ŋunhiyi gapunydja.Bala ŋayi ŋuliŋurunydja ŋunhi ŋurruŋu ḏarramu wäthun ŋurikina ḏarramuwu ŋunhi ŋayi märraŋala ŋunhiyi miyalk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rrtjinanydja ŋayi bala, bala ŋayinydja ŋanya waŋana bitjarrana, “Nhäna dhuwala ḻatjuny'tja dhäkay nhe maḻŋ'maraŋala dhuḏitjtja wal'ŋu? Wiripuŋuyunydja yolŋuyu ŋuli ŋäthilinydja wekama ŋamakurru' weyika gapu, ga biyapul dhuḏiŋu walala ŋuli wekama marrtji märr ŋuli ŋamakurru. Ga nhenydja dhuwala ruwamŋuyaŋala ḻatju'na mirithirrina wal'ŋu dhikana dhuḏitjk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yi Djesuyu djäma bitjarrayinydja ŋunhala Gayna wäŋaŋura; ŋunhiyina ŋayi ŋurruthaŋalanydja maḻŋ'maraŋala nhanŋuway wal'ŋu ḻatjuny'tja rom dhikanydja, bala ḻundu'mirriŋunydja walala ŋunhi nhanŋu yukurra märr-yuwalkthinana Djesuwu.Djesuyu gukuŋala buku-yuḻkmaranhamirrinhanydja walalanha ŋuliŋuru Gunhu'wala Buṉbu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liŋurunydja dhurrwaraŋuru ŋanapurru marrtji bala Gapaniyamlilina wäŋalili, Djesu ga nhanŋu ŋäṉḏi'mirriŋu, ga gutha'mirriŋu walala, ga biyapul nhanŋu ḻundu'mirriŋu walala. Nhinanydja ŋanapurru yukurra ŋunhalanyda märr-gurriri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galkina ŋunhi guyaŋinyamirrina walunydja, ŋunhi walala yurru yolŋu'-yulŋu ḻuŋ'thun ŋunhala Djurutjalam ŋurikina Läy-yuḻkmaranhamirriwuna Romgu. Bala Djesunydja gaŋgathirri, bala marrtji balayina Djurutjalamlil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 bunanydja ŋayi, bala ŋayi marrtji Godkalana wal'ŋu Buṉbulili, ga ŋunhiliyina ŋayi nhämanydja yolŋu'-yulŋunha, walala yukurra buku-yuḻkmaranhamirri wekanhamirri wäyin malanha, buliki ga läm ga murryil. Ga wiripunydja yukurra yolŋu nhina bala'palaŋura, rrupiya nhina buku-yuḻkmarama wekama ŋunhiliyi warray Godkala warray Buṉbu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dhunupana Djesuyu djäma raki'na, bala wäyinnhanydja malaŋunha gukuŋalana yukurrana, dhawaṯmaraŋalana warraŋullilina, ga bala'pala ŋunhi rrupiyawuynydja ŋayi dhulmu-warrwarkuŋalana marrtjina, bala rrupiyanydja marrtjina ŋuliŋuruyi ḻarrwaw'yurru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esu waŋa ŋunhinhana walalanha ŋunhi walala yukurrana wäyin malanha buku-yuḻkmaranhamirri bitjarra, “Way walala! Gatjuy dhawaṯmaraŋana wäyinnhanydja dhuwali malaŋunha. Yaka biyakayi wakalkuŋa biyapulnydja dhuwalayi buṉbunha. Dhuwalanydja ŋarrakalaŋuwuna Bäpawu wäŋa. Nhumanydja yukurra guyaŋirri yanapi dhuwalanydja buṉbu buku-yuḻkthunminyarawuna yukurranharawu ŋiniya.” Bitjarrayina ŋayi walalanha gukuŋalanydja dhawaṯmaraŋal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napurrunydja, ḻundu'mirriŋuyunydja walalay nhanukala yukurra yana nhämana ŋunhimalayi, bala ŋanapurru guyaŋirrina dhäruknha ŋunhi djorra'ŋurana, ŋunhi yukurra waŋa bitjan gam', “Gunhu', ŋarra yukurra nhuŋu buṉbunydja märryu-ḏapmaramana yana ŋayathama wirrkina wal'ŋu dhik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gapu djäma borumguŋala weyika'kuŋ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lalanydja waŋa ŋunhi ŋurru'-ŋurruŋunydja ŋurikiyi buṉbuwu, bitjanna dhä-wirrka'yun ŋanya Djesunha. “Way! Yolthu nhuna dhuwala waŋananydja bitjanarawuyinydja? Go mak milkuŋa ŋanapurruŋgala nhuŋuway be ganydjarr. Nhä mak nhe yurru ŋanapurruŋgala milkuma?... märr yurru ŋanapurru märr-yuwalkthirri nhu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Djesunydja waŋa buku-wakmarama bitjan warray, “Ŋuli nhuma yurru dhuwala bakmarama Gunhu'wu buṉbunydja, bala ŋarranydja yurru biyapul balayi gaŋgathinyamirriyamayi ḻurrkun'thunydja munhay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walalanydja ŋoy-witkitthun warray, warku'yun warray manapan ŋanya, bitjan warray, “Dhuwalanydja dhuwala Buṉbunha yolŋuyunydja walalay yukurrana djäma weyin warray, 46 warray dhuŋgarranydja-ŋupara. Nhäthayi ŋuli ḻurrkun'thu munhayu gaŋgathinyamirriyaŋu nhe djä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lala bitjarranydja waŋana, liŋgu walala ŋunhi guyaŋina yanapi ŋayi ḻakaranha mayali' Buṉbu ŋunhiyi yolŋuwuŋu dhuḻ'yunara, yurru ŋayi yukurrana ŋunhi Djesu ḻakaranhaminanydja ŋanyapinyay warray ŋayi rumb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urrwaraŋuru ŋuliŋuruna ŋunhi Djesu walŋathinana rakunyŋuru, bala ŋanapurrunydja nhanukala ḻundu'mirriŋuyunydja walalay guyaŋinana dhäruknha ŋanya Djesunha ŋunhiyi, bala märr-yuwalkthinana yana-wala ŋunhi wukirriwuynha Gunhu'wuŋu dhäruknha ŋunhina, ga ŋunhiyi dhäruk ŋunhi ŋayi yukurrana Djesuyu ḻakaraŋala ŋäthi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yukurrana Djesu nhinanana ŋunhilina bäyma Djurutjalamnha ŋulinyaramirriyu Ḻäy-yuḻkmaranhamirrikurrunydja Romgurru, ga djämanydja ŋayi yukurrana biyapulnha wal'ŋu ganydjarr-ḏumurru rom, ŋunhi ŋuli yakana ŋula yolthu yolŋuyu djäma biyakuyinydja. Bala guḻku'na yolŋu'-yulŋunydja nhanŋu märr-yuwalkthinana yukurr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ŋayi Djesunydja yaka dhayuŋanmina ŋanyapinyay ŋayi walalaŋgala, liŋgu ŋayinydja ŋäthili warray marŋgi walalaŋgu yolŋu'-yulŋu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akana nhanŋu yurru yolŋuyunydja ŋula ḻakarama ŋula yolŋunha, liŋgu marŋgi warray ŋayipinydja ŋayaŋuwu yolŋu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nhalanydja wäŋaŋura yäkuŋura Gaynanydja makarrŋura Galalinydja, yolŋu walala yukurra buku-ḻuŋ'thunna waŋganylili, liŋgu yolŋu maṉḏa, ḏarramu ga miyalk yurru märranhamirri, ga ŋäṉḏi'mirriŋu nhanŋu Djesuwunydja ŋunhiliyi nhinana yukurr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ayipi Djesu, ga ŋanapurru nhanŋu ḻundu'mirriŋu walala marrtjinydja bala ŋunhimalayinydja, yana ŋuli djulŋikuma maṉḏanha, ŋunhiyinha maṉḏanha yolŋunha maṉḏa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ḻukanydja ŋanapurru yukurra ŋatha ga gapu ŋunhi borum weyika, yana liŋgu-u-u, bala ŋayi ŋunhili gandarrŋuranydja marrtjina dhawar'yurrunana weyika'na gapuna. Bala ŋayi ŋäṉḏi'mirriŋu ŋunhi nhanŋu Djesuwunydja marrtjina, bala waŋana ŋanya bitjarrana, “Way, gapunydja ŋunha dhawar'yurrunana weyika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Djesunydja waŋa buku-wakmarama bitjanna, “Way ŋäṉḏi. Yaka nhuŋunydja dhuwala djarr'yunarawu ŋarrakunydja yana ḻakaranharawu. Yaka muka dhuwala ŋarraku djämawuynydja walu gilitj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nydja ŋäṉḏi'mirriŋunydja waŋa ŋunhi djämamirrinhana walalanha bitjanna, “Ŋunhi ŋayi yurru waŋa, djämanydja ḻakarama yurru nhumalaŋgu, nhumanydja yurru djämana-wala yana nhanukala dhärukkurrunydja,” bitjan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li buṉbuŋuranydja marrtjina wakinmirri banikin' dhärra'-dharrana ḻikanŋuranydja ḏämbumirri ga waŋgany bäythinyara, yurru dhuwalayi wakinmirri banikin' malanha walalaŋgu Djuwsku rom; walala ŋuli dhaŋaŋgunha gapuyu ŋunhiyi banikin' goŋgu rurrwuyunminyarawu walalaŋguway walala, ga yurruna walala ŋuli ŋathanydja ḻuk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Djesunydja marrtji, bala waŋa walalanha djämamirrinha walalanha bitjanna, “Nhäma nhuma yukurra ŋunha banikin'tja mala,... dhärra'-dharra marrtji ḻikanŋura ya' ŋunha. Nhuma yurru gapuna dhaŋaŋguŋa ŋunhimala banikin'lilinydja malaŋulili.” Bala walala marrtji rarryu'-rarryunna-a-a, yana liŋgu-u-u ga dhaŋa'-dhaŋaŋdhirri.]]></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2026-06-24T15:36:11Z</dcterms:created>
  <dcterms:modified xsi:type="dcterms:W3CDTF">2026-06-24T15:36:11Z</dcterms:modified>
  <dc:title>Bible.com.au: Djon 2:1-25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