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rranydja nhuŋu dhäruk warray wekaŋala walalaŋgu, ŋunhi liŋgu yana ŋunhi nhe ŋarrakala wekaŋala, ga liŋguna walala märraŋalana ŋunhi dhäruktja. Marŋgina walala dhuwala yulŋunydja, ŋunhi ŋarranydja yuwalk lili marrtjina dhipuŋuruyi nhokala; liŋguna walala märr-yuwalkthinana ŋunhi nhe djuy'yurruna ŋarranha l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huwalanydja ŋarra yukurra bukumirriyamana walalaŋgu. Yaka ŋarra dhuwala bukumirriyama yukurra bukmakkunydja wal'ŋu, munatha'wuywunydja walalaŋgu; ŋuriki liŋgu walalaŋgu ŋarra yukurra dhuwala bukumirriyamanydja, ŋunhi nhe ŋarrakala wekaŋala walalanha, liŋgu walalanydja nhuŋuway yolŋu walala dhu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kmak nhä malanha ŋunhi ŋarra ŋuli yukurra ŋayathama, nhuŋuway yana warrpam', ga bukmak nhä malanha nhe yukurra ŋayathama, ŋunhiyinydja ŋarrakuway yana warrpam', ga wiripu-guḻku'yunydja yolŋu'-yulŋuyu ŋuli yukurra ŋunhi nhämana ŋarrakunydja ḻatjuny'tja rom walalaŋgala, ŋurikala ŋarrakalayŋumirriwalanydj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na ŋarra yurru yukurra weyindja nhina dhiyala munatha'ŋuranydja; walalana yurru dhiyala mukthundja nhina yukurra, ga ŋarranydja boŋguŋu roŋiyi marrtji dhipaliyi nhokalana.“God Waŋarr Bäpa, nhenydja ḏarrtjalk wal'ŋu yana, ganaŋ'thun yukurra yätjŋuru. Djäkana walalaŋgu yukirriya biyaka liŋgu, märr yurru walala nhina yukurra nhokala yana yäkuyu, ŋuriŋina liŋgu yana ŋunhi ŋarra ŋuli yukurranha nhinanha dhiyala munatha'ŋura, märr ŋuriŋiyi liŋgu yäkuyu walala yurru waŋganynha yana miṯtji, bitjan yana liŋgu bitjan ŋali maṉḏa waŋganynh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ŋarra ŋuli yukurranha dhiyalanydja nhinanha walalaŋgala, ŋarranydja ŋuli yukurranha walalanha gänha galkikunha, ŋuriŋi nhokala yäkuyu, ŋuriŋi liŋgu ganydjarryu ŋunhi nhe ŋarrakala wekaŋala. Ŋarranydja walalanha gungaŋala yukurrana bitjarrana liŋgu, djäka yana walalaŋgu; yakana ŋula waŋgany goŋŋuru ŋarrakala winya'yurrunanydja. Yurru waŋgany yolŋu, ŋunhi bili waṉḏinanydja ŋarrakala, liŋgu nhanukalana yukurra yurru yuwalktja maḻŋ'thun ŋunhi Djorra'ŋuranydja dhäruk ŋunhi baman'ŋuwuynydja wukirri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äpa, dhiyaŋunydja-wala ŋarra yurru marrtjina balayi roŋiyirri nhokalana, ga waŋa ŋarra yukurra dhuwalayi dhäruktja, bukumirriyamanydja yukurra ŋäŋ'thun walalaŋgu dhiyaŋu-wala, ŋunhi ŋarra mukthun yana dhuwala munatha'ŋura yulŋunydja, märr yurru ŋarrakunydja märr-yiŋgathinyara dhaŋaŋdhirrina walalaŋgala ŋayaŋuŋuranydja, biyapulnha wal'ŋu yurru dhaŋaŋ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na ŋarra wekaŋalana nhuŋu dhäruktja walalaŋgu; märraŋalana walala liŋguna. Ga walalanydja munatha'wuyyunydja yolŋuyu walalay ŋoy-marimirriyaŋala warray walalanha, liŋgu walala ŋarrakalaŋumirrinydja ŋunhi yakana dhiyakuynydja munatha'wuynydja yolŋu'-yulŋu biyapulnydja, balanyara yana liŋgu bitjan ŋarra yaka dhiyakuy munatha'wuy yo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äpa, djäka walalaŋgu munatha'lilinydja dhipalanydja. Yaka ŋarra nhuna waŋana gombunharawunydja walalaŋgu dhipuŋuru munatha'ŋurunydja; ŋarranydja ḏukṯuk nhe yurru walalanha gunganhamarama yana dhipala munatha'lilinydja, märr yurru ŋuriŋi Yätjthunydja Birrimbirryu Mokuyyunydja yakana walalanha manaŋirri mul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li nhuŋuna walalanydja dhuwala, yakana walala dhiyakuy munatha'wuy, balanyara yana liŋgu bitjan ŋarrapi yaka dhiyakuy munatha'wu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iyakana ḏarrtjalkkuŋana walalanha dhiyaŋi nhokalay dhärukthunydja, ganaŋ'maraŋana walalanha yätjŋuru nhokalaynha nhe yana yuwalkŋuyunydja, liŋgu dhäruknha nhuŋu ŋunhi yuwalkŋunydja wal'ŋu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yukurrana bukumirriyaŋala nhanukalayŋumirriwu ŋayi ḻundu'mirriŋuwu walala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enydja ŋarranhanydja djuy'yurruna munatha'wuywala walalaŋgala yolŋu'-yulŋuwala, ga bitjarrayi yana liŋgu ŋarranydja walalanhanydja djuy'yurruna ŋurukala munatha'wuywalanydja walalaŋgala yolŋu'-yulŋu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uwalana ŋarra yulŋunydja Bäpa, wekanharamirrina yukurra nhuŋu, liŋgu ŋarra yukurra märryu-ḏapmarama walalanha wirrki; ŋarra dhuwala ganaŋ'maranharaminana ŋarranhawuy ŋarra bukmaknha yana nhuŋuna, märr yurru walalanydja ḏarrtjalknha yana nhina yukurra nhuŋuwaynha yana yolŋu walala, nhokala yuwalkŋuŋurana dhäruk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äpa, yaka yana ŋarra yukurra bukumirriyama dhiyakunydja gay' walalaŋgu; bukumirriyamanydja ŋarra yukurra nhämunha'wu ŋarrakalaŋumirriwu walalaŋgu, ŋunhi walala yurru märr-nherraṉmirri ŋarrakala liŋgu dhiyakala walalaŋgala dhäruk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ḏukṯuk walalaŋgu bukmakku, walala yurru waŋganydhirri yana, bitjan yana liŋgu bitjan nhe Bäpa ŋarrakala, ga ŋarra nhokala, märr yurru walalanydja waŋganydhirri yana ŋitjalaŋgala, märr walala yurru munatha'wuynydja yolŋu walala marŋgithirri wal'ŋu, ŋunhi ŋarranydja dhuwala nhokuŋu djuy'yun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rranydja liŋgu wekaŋalana walalaŋgu ŋunhi bili waŋgany ŋupanayŋu ḻatju' rom ŋunhi, ŋunhi nhe ŋarrakala wekaŋala, märr walala yurru yukurra nhina waŋganynha yana miṯtji, bitjan yana liŋgu bitjan nhe ga ŋarra waŋgany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nydja yurru walalaŋgala, ga nhenydja ŋarrakala, märr yurru walalanydja nhina yukurra yuwalkkuma yana waŋganyŋura, dhapirrknha dhika wal'ŋu ŋula nhämiriw yana. Walala yurru munatha'wuyyunydja yolŋuyu nhämana ŋarrakunydja yolŋunha walalanha waŋganynha, waŋganyŋura yana, bala marŋgithirrina yurru, ŋunhi nhepi ŋarranhanydja djuy'yurruna lili dhipala munatha'lilinydja, bala walala yurru marŋgithirrina yana yulŋunydja, ŋunhi nhe yukurra walalanhanydja märryu-ḏapmarama wirrki yana wal'ŋu dhika, bitjan yana liŋgu bitjan nhe yukurra ŋarranha märryu-ḏapmar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äpa, nhe ŋunhi wekaŋala dhuwalayinydja yolŋu'-yulŋunha ŋarrakala. Ŋarranydja ḏukṯuk dhiyakuyi yolŋu'-yulŋuwu, walala yurru ŋunhalayi ŋarrakala, märr yurru walala nhämana wal'ŋu ŋarraku ḻatjuny'tja dhika rom, ŋunhiyi liŋgu ŋunhi nhe ŋarraku wekaŋala, liŋgu nhe ŋarranha märryu-ḏapmaraŋala yukurrana ŋurruthaŋalanydja wal'ŋu, yurruna wäŋa dhuwala munatha' maḻŋ'thurr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äpa, nhenydja dhuwala rom-dhunupa wal'ŋu. Dhiyakuy munatha'wuynydja yolŋu walala, yaka walala marŋgi nhuŋu. Yurru ŋarra nhuŋu marŋginydja, ga dhuwala walala ḻurrkun' yolŋu'-yulŋu liŋguna marŋgithina, ŋunhi ŋarranydja nhokuŋu yana djuy'yun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lalaŋgala ŋarra milkuŋala nhunanydja, ga bitjan liŋgu ŋarra yukurra yurru mukthun yana maḻŋ'maramanydja nhuna walalaŋgala, märr yurru nhuŋunydja märryu-ḏapmaranhara walalaŋgalana ŋayaŋuŋura, ŋunhiyi liŋgu yana märryu-ḏapmaranharanydja ŋunhi nhe ŋarranha märryu-ḏapmarama yukurra ŋuriŋiyi. Ga ŋarranydja yurru bitjandhi liŋgu yana ŋayaŋuŋuranydja walalaŋgala nhina yukurra.” Ga bitjarra ŋayi Djesuyu yukurrana bukumirriyaŋal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nydja ŋunhi ŋayi dhawar'yurruna waŋanhaŋuru ŋanapurruŋgala Djesunydja, bala ŋayi maŋutji-garrwarthinana bala djiwarr'lilina, bala bukumirriyaŋala waŋana bitjarrana gam', “Bäpa, liŋguna dhuwala walunydja dhuwalana, ŋarra yurru burakirrina yolŋu'-yulŋuwuna walŋakunharawu. Dhaŋaŋguŋa ŋarranha nhokalay ḻatju'yuna dhiyaŋina, märr yurru yolŋu'-yulŋuyunydja nhuŋunydja ḻatju' wal'ŋu nhämana ŋunhi ŋarrakalaŋuk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äpa, nhenydja ŋunhi ŋarranha nherrara ŋurruŋu bukmakku yolŋu'-yulŋuwu, märr yurru ŋarranydja wekama yuwalknha walŋa ŋurikinydja walalaŋgu ŋunhi nhe wekaŋala ŋarraku walalanha, märr walalanydja yurru ŋunhiyinydja walala nhina walŋana yana, gupaḏalnha-wala y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uwalana gam' ŋunhi gupaḏalwunydja wal'ŋu walŋa. Ŋunhi ŋayi marŋginydja nhuŋu yolŋu, ŋunhi nhepi waŋgany dhuwala yuwalktja wal'ŋu Waŋarr, ga ŋarrakunydja ŋayi yurru marŋgiyi ŋunhiyi yolŋu. Djesu-Christkunydja, ŋunhi nhokuŋu ŋarranydja yolŋu djuy'yunara, ŋayinydja yurru ŋunhiyinydja yolŋu nhina yukurra walŋana yana-wala ŋitjalaŋgalana goŋ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yukurrana milkuŋalana nhuŋunydja nhä malanha ḻatju' dhika ŋunhi rom dhiyala munatha'ŋuranydja yolŋu'-yulŋuwunydja liŋguna; ŋarra dhawar'maraŋalana ŋunhiyinydja djäma warrpam'nha liŋguna, ŋunhi nhe wekaŋala ŋarra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äpa, dhiyaŋunydja-wala ŋarranha dhaŋaŋguŋana biyapulnha ŋuriŋina nhokiyingalay nhe ḻatju'yuna, ŋuriŋina liŋgu ḻatju'yunydja ŋunhi ŋarra yukurrana nhinana dhiyaliyi nhokala ḻatju'ŋura ŋäthili, yurruna dhuwala munathany'tja wäŋa maḻŋ'th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äpa, ŋarra milkuŋala nhuna yäku ḻakaraŋala ŋurikalanydja yolŋu'-yulŋuwala, ŋunhi nhenydja walalanha dhayuŋara ŋarrakalana. Ŋäthili walala dhiyakuynydja munatha'wuynydja yolŋu walala, bala nhe wekaŋalana ŋarrakuna walalanhanydja. Walalanydja dhuwala nhuŋuway muka yolŋu'-yulŋu ŋäthilinydja, bala nhe ŋarrakalana dhayuŋara walalanha, bala walala yana märraŋalana dhäruktja nh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ŋunydja-wala walala dhuwala dharaŋanna yukurra nhä malanha bukmak ŋunhi nhe wekaŋala ŋarrakala; marŋgina walala dhuwala yulŋunydja ŋunhi nhokuŋuna dhuwalayinydja malanha marrtji ŋuli yukurr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2026-06-09T22:02:22Z</dcterms:created>
  <dcterms:modified xsi:type="dcterms:W3CDTF">2026-06-09T22:02:22Z</dcterms:modified>
  <dc:title>Bible.com.au: Djon 17:1-26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