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alakurruyina yurru yolŋu'-yulŋuyunydja nhäma Bäpawunydja ḻatju' dhika wal'ŋu rom, bala wokthunna nhanŋu yurru, ŋunhi nhumanydja yukurra yurru märrama biyapulnha wal'ŋu ŋamakurru' rom, balanyaranydja bitjan borum yarraṯamirri dhirrimuk. Ga balakurruyi nhumanydja yurru ŋarrakuna, bitjan ḻundu'mirriŋuna wal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rranydja märryu-ḏapmarama yukurra nhumalanha, bitjan yana liŋgu bitjan Bäpayu ŋarranha yukurra märryu-ḏapmarama. Nhiniya walala ŋarrakala märr-ŋamathinyaraŋurana.” Bitjanna ŋayi Djesu waŋ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arranydja yukurra ŋayathama baṯ bitjan warray ŋarrakalaŋuwunydja Bäpawu rom, ga nhina ŋarra yukurra nhanukala märr-ŋamathinyaŋura, ga bitjandhi nhumanydja yurru nhina yukurra ŋarrakalanydja märr-ŋamathinyaŋura, ŋuli nhe yurru baṯ bitjandja ŋayathama ŋarrakunydja r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uwalayinydja malanha ŋarra ḻakaraŋalanydja nhumalaŋgu muka, märr yurru ŋarrakalanydja märr-yiŋgathinyarayu ḻiw'marama yana monygumanydja nhuna yukurra yurru, liŋgu ŋarranydja ḏukṯuk nhuma yurru mirithirri yana märr-yiŋgathirrinydja ŋoy-djulŋithirri nhin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huwala ŋarrakuŋunydja rom nhumalaŋgu, balanyara gam', ‘Märr-ŋamathinyamiyanydja walala bala-lili'yunmiya, biyakana bitjan ŋarra nhumalaŋgu yukurra märr-ŋamathir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huwala ŋurruŋunydja wal'ŋu märr-ŋamathinyara gam': Ŋayi yurru yolŋu walŋa-wekanhamirri ŋanyapinyay ŋayi rakunygu, märr ŋuliwitjandhinydja yurru ḻundu'mirriŋu nhanŋu walŋath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nhumanydja dhuwala ŋarraku ḻundu'mirriŋu walala, ŋunhi nhuma yurru djäma-wala yana nhaltjan ŋarra nhumalanha yurru waŋ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aka ŋarra nhumalanha yukurra ḻakarama djämamirri walala ŋarraku bitjandja, liŋgu djämamirrinydja yaka ŋunhi marŋgi nhaltjan nhanukala yukurra buŋgawayu djäma ŋuli. Yurru ŋarranydja nhumalanha ḻakaraŋala ŋarraku ḻundu walala, bitjarra warray, liŋgu ŋarra ḻakaraŋalanydja yukurrana nhumalaŋgu nhä malanha bukmaknha yana ŋunhi ŋarrakala Bäpayu ŋarraku ḻakaraŋ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nhumanydja dhuwala ḻundu walala ŋarraku, yurru nhe ŋarranhanydja yaka warray djarr'yurruna; ŋarra nhuna djarr'yurrunanydja, bala nherrara ŋunhimala liŋgu dharapullili, märr yurru nhe borummirriyirri yukurra biyapulnha wal'ŋu. Yo, nherraranydja ŋarra nhuna dhuwala, märr yurru djämawuynydja nhokuŋu dhärrana yana yukurra, märr nhe yurru ŋäŋ'thundja ŋula nhäku Bäpanha, ŋarrakalanydja yäkukurru, ga ŋayinydja yurru wekamana-wala yana nh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dhuwalayina ŋarrakuŋunydja rom nherraṉara nhumalaŋgu. Märr-ŋamathinyamiyana walala bala-lili'yunmiya.” Ga bitjarra Djesu waŋananydja.Yolŋu'-yulŋu yurru nyinyaŋdhun nhumala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nydja dhuwala balanyara bitjan yuwalkŋu dharpa borummir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iripunydja ŋayi ḻakaraŋala Djesuyu, dhuwala gam', “Yaka ṉirryurranydja walala, ŋunhi nhuŋu yurru yolŋu'-yulŋunydja nyinyaŋdhun, ŋunhinydja walala yolŋu'-yulŋu ŋunhi walala yukurra marrkapthun munatha'wuywu romgu. Nhuma marŋgi muka walalaŋgu romgunydja, ŋunhi walala ŋarraku nyinyaŋdhurruna bitjarrayi ŋäthilinydja, ga yurruna nhumalaŋg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li nhuma bini dhiyakuynydja munatha'wuynydja wäŋawuy, walalanydja bini nhumalaŋgu märr-ŋamathinya muka; yurru nhumalaŋgunydja walala nyinyaŋdhun yukurra yulŋunydja, liŋgu ŋarra nhumalanhanydja djarr'yurruna, beŋuruyinydja barrkuwatjkuŋala munatha'wuywalanydja romŋu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uyaŋiya walala ŋunhinydja dhäruk ŋunhi ŋarra ḻakaraŋala nhumalaŋgala, dhuwalanydja gam': Djämamirrinydja yolŋu yaka dhuwala ŋurruŋu, yaka ŋayi yukurra Garraynha ŋunhiyi nhanŋuway djuḻkmarama, bitjarra. Walala yurru yolŋu'-yulŋuyu bitjandhi bili djäma nhumalanhanydja, bitjarra walala ŋarranha djäma. Ŋunhi walala yätjthina ŋarraku, walala yurru bitjandhi yätjthirriyi nhumalaŋgunydja; ŋuli walala bini ŋarrakunydja dhäruk ŋayathanha, walala bini ŋayathanhayi nhumalaŋgunydja dhäru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walala yurru nyinyaŋdhundhi nhumalaŋgunydja, liŋgu ŋarrakala yäkuyu, liŋgu walala yaka marŋgi ŋurikiyinydja ŋunhi ŋayi djuy'yurruna lili ŋarra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li bini ŋarra yakanydja bunanha, ga ḻakaranha walalaŋgu, Gunhu'yunydja bini yaka yätj-ḻakaranha walalanha. Yurru ŋarranydja liŋguna ḻakaraŋala walalaŋgu; yakana yukurra yurru ŋula djuḻuḻ'-dharra walalaŋgu yätjtja rom, bala Gunhu'yunydja yurru yana dhä-ḏir'yunna ŋurikiyyi rombu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unhi yukurra yolthu yolŋuyu nyamir'yundja ŋarranha, ŋayinydja yukurra nyamir'yundhi ŋarraku Bäpanh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uli bini ŋarra yaka djäma ŋutu'-ḏäl walalaŋgala milma, ŋunhi rom ŋunhi ŋuli yakana ŋula yolthu djäma biyakuyi, Godthunydja bini yakana yätj-ḻakaranha walalanha. Yurru walala liŋguna nhäŋalanydja, bala walala nyinyaŋdhurrunana ŋarraku ga ŋarrakalaŋuwu Bäpa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orra'yunydja yukurra ḻakarama bitjan, ‘Walala yukurra nyamir'yundja ŋarranha nhämiriwŋurana yana ŋurruŋura,’ bitjandhi. Ga yuwalknha yana dhuwala dhiyaŋunydja-wala maḻŋ'thunna yukur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walala yurru yolŋu'-yulŋuyu nhumalanha nyamir'yundja, yurru ŋarra yurru nhumalaŋgu djuy'yun ŋunhiyi Marrparaŋgunharamirrinhanydja, Yuwalk-lakaranhamirrinhana ŋunhi Birrimbirrnha, ŋayi yurru bunana nhumalaŋgu beŋuru Bäpawuŋu djuy'yunaranydja. Ŋunhiyi Birrimbirr yuwalktja dhawaṯthurruna beŋuru yana Gunhu'wuŋu Godkuŋu, ga ŋunhi ŋayi yurru bunanydja, ŋayi yurru ḻakaramayi ŋarranh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nhumanydja yurru bitjandhiyi ḻakaramayi ŋarranhanydja, liŋgu nhumanydja beŋuru warray liŋgu, ŋurru-yirr'yunaraŋuru warray ŋarrak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iripunydja ŋayi Djesuyu ḻakaraŋala, marŋgikuŋala yana mayali'kurru dhäruk, bitjarra gam', “Ŋarranydja dhuwala balanyara bitjan maraŋu dharpa, yuwalkŋu yana wal'ŋu, ga ŋarraku Bäpa'mirriŋunydja balanyara bitjan ŋuthanmaranhamirrina ŋuriki dharpawu, ga nhumanydja dhuwala yolŋu'-yulŋunydja balanyarana bitjan baṉdja'-baṉdja ŋurikiy dharpawu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yi ŋuli ŋuriŋinydja ŋuthanmaranharamirriyunydja yolŋuyu gulkthun mälkuma yana nhämunha'nha baṉdjanha ŋunhi borummiriwnhanydja; ga ŋunhi baṉdja'-baṉdja borummirrinydja, ŋayi ŋuli yana marrtji djatthun räwakthinyaranydja djinmir'ŋurunydja, bitjan ralkthunmarama, märr yurru ŋayi borummirriyirri biyapul guḻku'th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nhumanydja dhuwala ḏarrtjalknha, ralkthunarana liŋguna ŋuriŋi dhärukthuna ŋarrakala ŋunhi ŋarra yukurrana ḻakaraŋala nhum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iniyana walala waŋganyŋurana ŋarrakala, biyakana dhambaynha ŋarrakala, ga ŋarranydja yurru nhina dhambayyi nhumalaŋgalanydja. Baṉdja'-baṉdja yurru yakana gänanydja borummirriyirri; yana ŋayi yurru borummirriyirrinydja ŋunhi ŋayi yukurra yurru dhambay-manapanmirri rumbalwala dharpawala. Ga bitjandhi bili nhumanydja yurru yakana borummirriyirri gänanydja; ŋuriŋina bili waŋganydhuna nhe yurru borummirriyirrinydja, ŋunhi nhe yurru dhambay-manapanmirri ŋarrakala wal'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arranydja dhuwala rumbalnha dharpa, ga nhumanydja baṉdja'-baṉdjana. Ŋunhi nhe yurru nhinanydja yukurra dhambay-manapan ŋarrakala, ga ŋarra nhokala ŋuli yukurra nhina dhambay-manapandhi, balakurruyina nhe yurru borummirriyirrinydja wal'ŋu, guḻku'yirrinydja wal'ŋu ŋamathirrinydja. Liŋgu barrkuwatjthinyaranydja gulkthunaranydja ŋarrakalana, nhe yurru bäyŋuna djäma ŋula nhä ŋamakurru' rom, bäyŋun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li yurru ŋula yol yakanydja dhambay nhina ŋarrakala, ŋanyanydja walala yurru yana ŋurrkamana, balanyara bitjan ŋunhi ŋuli baṉdja dharpaŋuru ḏaw'yun. Ga ḏaw'yunaranydja ŋayi yurru ŋunhi baṉdja' yana räwakthirrina, bala waŋgany-manapanna ḻuŋ'maramana, bala djalkthunna yurru gurthalilina, bala walala yurru nhär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li nhe yurru dhärranydja yana yukurra dhambay-manapandja ŋarrakala, ga ŋayathamanydja ŋarranha dhäruk mala yana, nhenydja yurru ŋäŋ'thun ŋarranha ŋula nhäku nhe yurru ḏukṯuk, bala nhenydja yurru märramana-yana-wala.]]></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2026-06-12T01:44:39Z</dcterms:created>
  <dcterms:modified xsi:type="dcterms:W3CDTF">2026-06-12T01:44:39Z</dcterms:modified>
  <dc:title>Bible.com.au: Djon 15:1-27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