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lip, yaka nhe dhuwala marŋgi ŋarrakunydja?” bitjarra ŋayi Djesunydja waŋana. “Baman' ŋarra dhuwala dhiyala nhumalaŋgalanydja, weyin yukurrana nhinana. Nhä nhe dhuwala yulŋunydja?... dhuŋa yana baḏak ŋarraku? Ŋuli nhe ŋula yolthu nhäŋalanydja ŋarranha, ŋayinydja ŋuriŋiyinydja yolŋuyu liŋguna nhäŋala Godnha. Ga nhäkuna nhe yukurra dhuwala waŋa bitjandja, ‘Milkuŋa mak ŋanapurruŋgala Godnha,’ bitja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nhe yukurra dhuwala märr-yuwalkthirrinydja ŋarraku?” bitjanna ŋayi Djesunydja waŋa. “Liŋgu ŋarranydja dhuwala Bäpawala, waŋganyŋura ŋilinyu, ga Bäpanydja dhuwala ŋarrakala; yaka ŋilinyu dhuwala barrkuwatj, waŋgany yana ŋilinyu. Ŋunhi ŋarra ŋuli waŋanydja nhumalanha, yaka ŋarrakuwaynydja ŋunhi dhäruk ŋarra ŋuli waŋa, liŋgu Bäpanydja ŋarrakala yukurra nhina; ŋayipi djämanydja ŋuli yukurra ŋarrakalaŋuk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walk dhuwalanydja. Märr-yuwalkthiyana ŋarraku, liŋgu ŋarranydja dhuwala Bäpawala, ga ŋayi ŋarrakala Bäpa. Ŋuli nhe yurru yakanydja märr-yuwalkthirri yukurra dhiyaku dhärukkunydja, nhäŋana dhuwala djämawuynha ŋarrakuŋu, bala märr-yuwalkthi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ärr-yuwalk ŋarra nhumalaŋgu ḻakaramanydja yukurra. Ŋula yol yurru yolŋu märr-yuwalkthirri yukurra ŋarrakunydja, ŋayi yurru ŋuriŋiyinydja yolŋuyu djäma yukurra biyapulnha wal'ŋu rom, bitjan yana liŋgu bitjan ŋarra, yurru nhenydja ŋunhi märr-yuwalkthinyaramirri yolŋu yurru djäma biyapulnha wal'ŋu ŋutu', djuḻkmaramana yurru ŋarrakuŋunydja, liŋgu ŋarranydja yurru marrtjina, bala nhinana yukurra yurru ŋunhala Bäpaw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nhe yurru ŋäŋ'thundja ŋula nhäku ŋarrakalanydja yäkukurru, ŋarranydja yurru djämana-wala yana, märr yurru Bäpawu ḻatjuny'tja ŋunhi rom maḻŋ'thunna ŋuliwitjandhina Gäthu'mirriŋuwalaŋukurr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walk dhuwala yulŋunydja. Ŋunhi nhe yurru ŋäŋ'thun ŋula nhäkunydja ŋarrakiyingala yana yäkukurru, ŋarranydja yurru djämana-wala yana nhuŋu.” Ga bitjarra ŋayi Djesuyu yukurrana ḻakaraŋalanydja.Djesuyu dhawu'mirriyaŋala djuy'yunarawu Birrimbirrwu Walŋamirri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ripunydja ŋayi Djesuyu ḻakarama bitjanna, “Ŋuli nhe yukurra yuwalkkuma märr-ŋamathirrinydja ŋarraku, nhe yurru mulka yukurra ḏälkuma ŋarraku rom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rranydja yurru ŋäŋ'thun Bäpanha, bala ŋayinydja yurru djuy'yun wiripuŋunha Guŋga'yunaramirrinha, Marrparaŋgunhamirrinha nhumalaŋgu, Birrimbirrnha Yuwalk-ḻakaranhairrinhana, nhinanydja ŋayi yurru yukurra nhumalaŋgala bitjanna liŋg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na yurru walala yolŋu'-yulŋuyu, ŋuriŋiyinydja walalay ŋunhi walala yukurra märr-ŋamathirri munatha'wuywu romgu, yakana walalanydja yurru märrama Marrparaŋgunhamirrinhanydja Birrimbirrnha, liŋgu walala ŋuli yaka yukurra nhäma ŋanya, ga yaka marŋgithirri nhanŋu. Yurru nhuma warray marŋginydja nhanŋu, liŋgu ŋayinydja yukurra nhina dhuwali nhumalaŋgalana, ga bitjandhiyi ŋayi yurru yukurra nhinayi nhumalaŋgala ŋayaŋuŋur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yurru yaka dhuwala ganandja nhumalanha; yaka nhuma yurru dhuwala nhina dhungalmiriwŋuranydja gäna, liŋgu ŋarra yurru marrtjiyi muka lili nhumalaŋgala,” bitjanna ŋayi Djesu waŋ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dhuwala dhukarr bala Gunhu'wala God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ärr-dhumbuḻ'nha dhuwala yulŋunydja ḏaykun'tja, bala walala yurru yakana ŋarranha nhäma biyapulnydja, munatha'wuyyunydja walalay yolŋu'-yulŋuyu, yurru nhuma warray yurru nhämanydja ŋarranha, ŋarrakala ḻundu'mirriŋuyu walalay. Nhumanydja yurru yukurra nhina walŋana, liŋgu ŋarranydja walŋa warray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nyaramirriyuyina ŋunhi nhuma yurru nhämanydja ŋarranha, nhumanydja yurru dharaŋanna bala marŋgithirrina, liŋgu ŋarranydja ŋarrakalaŋuwala Bäpawala, waŋgany yana ŋilinyu dhuwala, ga nhenydja ŋarrakala, ga ŋarranydja nhokala, waŋganyŋura yana yulŋu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nhe ŋuli ŋula yolthu märramanydja ŋarrakuŋu rom, bala ŋayathama baṯ bitjandja, ŋunhiyina yolŋu ŋarraku yukurra märr-ŋamathirrinydja yuwalkkumanydja wal'ŋu. Ga ŋunhi nhe ŋarranha ŋuli yukurra märryu-ḏapmarama, ŋayinydja yurru bitjandhi yana ŋarrakala Bäpayunydja nhuna märryu-ḏapmaramayi, ga ŋarranydja yurru nhuna märryu-ḏapmaramayi, bala milkunhamirrina ŋarranhawuy ŋarra nhokala.” Bitjarra ŋayi Djesuyu ḻakaraŋ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äkuyu Djudatjthunydja waŋanana ŋanya Djesunha, yaka ŋuriŋinydja Djudatj-Gariyatthunydja, wiripuŋuyu Djudatjthu, bitjarra ŋayi waŋananydja, dhä-wirrka'yurrunanydja gam', “Way Garray, nhäku warray dhika nhe yurru milkunhamirri ŋanapurruŋgalanydja, ga yakanydja bukmakkal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nydja waŋana buku-wakmaraŋala bitjarra, “Ŋuli yurru ŋula yol yolŋu märr-ŋamathirrinydja yukurra ŋarraku, ŋayi yurru yuwalkkumana guyaŋirri dhäruktja ŋarraku, bala djämana yukurra yurru yana, bala yurru Bäpanydja ŋarraku märr-ŋamathirrina nhanŋu, bala yurru ŋilinyu marrtji nhanukalana, bala yana nhinana ŋilinyu yurru, wäŋayamana nhanukala, ŋurikalayinydja yolŋuwala dhäruk-märranhamirriw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yukurra yolŋu yakanydja ŋarraku märr-ŋamathirri, ŋayinydja yurru yakana märrama dhäruk ŋarrakuŋunydja. Ga ŋunhiyinydja dhäruk yaka ŋarrakuway ŋarra ŋuli waŋa, ŋunhiyinydja Bäpawuŋu dhäruk, ŋurikiŋiyi bili waŋganyguŋu ŋunhi ŋayi ŋarranha djuy'yurruna 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muka ŋarra nhumalaŋgu ḻakaraŋalanydja yukurrana dhuwalayinydja dhäruk, ŋunhi ŋarranydja baḏak yana yukurra nhina dhuwala, dhiyalaŋumi munatha'ŋu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äpayunydja yurru djuy'yun nhumalaŋgu wiripuŋunhana Marrparaŋgunhamirrinha, Birrimbirrnha Walŋamirrinhana wal'ŋu, ŋayi yurru marrtjinydja ŋarrakala yäkuyu, bala yurru ŋayi marŋgikumanydja yukurra nhumalanha ŋula nhäkuna malaŋuwu bukmakkuna, ga bitjandhiyi ŋayi yurru guyaŋinyamirriyamanydja nhumalanha ŋurikiyinydja malaŋuwu bukmakku ŋunhi ŋarra nhumalaŋgu yukurrana ḻakaraŋ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huma yurru nhina yukurra ŋayaŋu-yal'yunarana,” bitjanna ŋayi Djesu waŋanydja. “Ŋarra ŋuli yukurra wekama nhumalaŋgu ŋarrakuwaynydja ŋarra ŋayaŋu-yal'yunara, ga ŋarrakuŋunydja ŋunhiyi wekanhara wiripu warray, ganaŋ'thun yukurra biyapul munatha'wuywalanydja wekanhara. Nhiniyanydja walala ŋoy-ḏälthiya. Yaka ŋoy-warriyanydja, ga yaka barrariy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na nhuma ŋäkula dhäruktja ŋarranha, ŋunhi ŋarra nhumalaŋgu ḻakaraŋala bitjarra, ‘Ŋarranydja yurru dhuwala marrtji, ga biyapul ŋarra yurru roŋiyirriyi liliyi nhumalaŋgala.’ Ga ŋuli nhuma yukurra märr-ŋamathirrinydja ŋarraku, nhumanydja bini galŋa-djulŋithinya muka ŋunhi yurru ŋarra marrtji bala Bäpawalanydja, liŋgu Bäpanydja ŋunha biyapul warray waŋarr ŋarrakal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ŋayi Djesuyu ḻakaraŋala bitjarra, “Yaka walala ŋoy-warriyanydja ga galŋa-yätjthiyanydja. Märr-yuwalkthiya Godnha, ga märr-yuwalkthiyayi ŋarranh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nydja yurru dhuwala marrtjina, yurru ŋarra ḻakaraŋala nhumalaŋgala ŋäthilinydja, yurruna yurru maḻŋ'thun; ŋarra ḻakaraŋalanydja ŋäthili yana, märr nhuma boŋguŋu märr-yuwalkthina ŋunhi boŋguŋu maḻŋ'thurr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Yakana dhuwala weyingunydja waŋanharawu ŋarraku, ŋarra yurru yukurra waŋa nhumalanhanydja, liŋgu galkina Mokuywunydja walu, ŋurikinydja buŋgawawu dhiyakuywu munatha'wuywunydja wäŋawuywu; ŋayi yurru bunana ŋarraku, yurru yakana nhanŋu ŋarrakalanydja ŋayaŋuŋura ŋula nhä, yakana ŋayi ŋarrakalanydja. Märr-gurriri yana ŋayi yurru ŋayathamanydja yukurra ŋarranha, ŋuriŋiyi mokuyyunydja, märr yurru yolŋu'-yulŋunydja marŋgithirri ŋunhi ŋarra yukurra märr-ŋamathirri mirithirri Bäpanha, ga bitjanna liŋgu ŋarra ŋuli djämana yana yulŋunydja, ŋunhi ŋayi ŋuli nhaltjan waŋa ŋarranha Bäpayu. Gul' ŋilimurru marrtjina.” Ga bitjarra ŋayi Djesu waŋa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a Bäpawalanydja wäŋaŋura yindi warray dhaḻakarr; ŋarranydja yurru dhuwala marrtjina ga wäŋana ŋäthilimirriyama nhumalaŋgu. Yuwalk dhuwala yulŋunydja. Ŋunhi bini yakanydja yuwalk, ŋarranydja bini yakayi ḻakaranha nhumalaŋgu. Yuwalk dhuwala ŋarranydja yurru marrtji ga ŋäthilimirriyama wäŋa nhuŋuna. Bala roŋiyirriyi ŋarra yurru yulŋunydja liliyi, bala märramana nhuna ŋarrakalaynha wäŋalili, märr nhenydja yurru nhinanydja yukurra ŋunhalayina ŋarrak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ŋgi muka nhuma dhukarrwunydja ŋunhamalayinydja wäŋalili ŋunhi wanhamala ŋarra yurru marrtji.” Bitjarra ŋayi Djesu waŋananydja ŋanapurr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umitjthunydja yäkuyu dhä-wirrka'yun ŋanya bitjanna, “Garray, yaka dhuwala ŋanapurru marŋgi bay, wanhamala nhe yurru dhika marrtji. Nhäyuna ŋanapurru yurru marŋgithirri dhukarrwunydja?” bitj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nydja waŋa bitjanna, “Ŋarra dhuwala dhukarrnydja, ga yuwalkŋunydja, ga walŋa-wekanhamirrinydja. Yakana ŋula wiripunydja yukirri dhukarr ŋorri bala Bäpawalanydja, liŋgu ŋarrakiyingalaynha yana yurru ŋula yol bunanydja nhanŋu Godku, ga marŋgithirrinydja nhanŋu; ŋarrakalaŋukurru yana nhe yurru märrama walŋ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li nhe marŋgi ŋarrakunydja, nhe marŋgi muka ŋarrakalaŋuwunydja Bäpawu, liŋgu ŋilinyunydja dhuwala waŋganyŋura. Nhuma liŋgu muka marŋgi nhanŋu yulŋunydja, ga liŋguna nhuma nhäŋalana ŋa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ilipthunydja waŋana Djesunhanydja bitjarra, “Garray, milkuŋa mak ŋanapurruŋgala Gunhu'nha Godnha, ŋanapurru mak nhämana, bala liŋguna,” bitjarr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2026-05-27T00:54:14Z</dcterms:created>
  <dcterms:modified xsi:type="dcterms:W3CDTF">2026-05-27T00:54:14Z</dcterms:modified>
  <dc:title>Bible.com.au: Djon 14:1-31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