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eta biyapul waŋana bitjarra gam', “Yakana nhe yurru ŋarranhanydja ḻuku rurrwuyun. Yakana yana,” bitjarra.“Ŋuli ŋarra nhuna yurru yakanydja rurrwuyun ḻuku, nhenydja yurru yakana yolŋu ŋarrakunydja,” bitjarra ŋayinydja Djesunydja waŋ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etanydja buku-wakmaraŋala waŋana bitjarrana, “Garray, rurrwuyurrana ŋarranha, yaka yana ḻukunydja waŋganydja; rurrwuyurrayi ŋarranha goŋdja ga muḻkurrnydj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nydja waŋana ŋuliŋuruyinydja bitjarrana, “Ŋula yol ḻupthunaranydja, liŋguna ŋayi ḏarrtjalknha warrpam'nha; yurru nhanŋu waŋganynha ḻukuna yurru biyapulnydja rurrwuyun. Nhumanydja dhuwalanydja walala ḏarrtjalkmirrina, yurru waŋganynha dhikayi yakanydja ḏarrtjalk,” bitjarra ŋayi Djesu waŋana ḻakaraŋalanydja ŋanapurru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Djesunydja ŋäthili marŋgi ŋurikinydja yolŋuwu ŋunhi yolthu ŋanya yurru dhayuŋan miriŋuwala, bala ŋayi ŋunhi Djesu bitjarrayinydja waŋana. “Waŋgany dhiyalami yakanydja ḏarrtj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ŋayi Djesu dhawar'yurruna rurrwuyunaŋurunydja ŋanapurruŋgala, bala ŋayi nherrarana nhanŋuwaynydja girri' balayi, bala dhut-gay nhinanana. Bala ŋayi waŋana bitjarrana, “Dharaŋara muka nhuma dhuwala yulŋunydja?... ŋunhi ŋarra nhaltjarra djäma nhum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nydja ŋuli ḻakarama ŋarranha Marŋgikunhamirri, Garray bitjan. Ŋunhinydja dhunupa nhuma ŋuli ḻakarama ŋarranha bitjandhi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dhuwala nhumalaŋgu Garraynydja ga Marŋgikunharamirrinydja, yurru rurrwuyurruna warray ŋarra nhumalanha yulŋunydja ḻukunydja dhiyaŋuyinydjayi. Ga bitjandhi bili nhuma yurru rurrwuyunmirriyi bala-lili'yunmirri yolŋunydja walala ḻuku nhumalanhay nh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ṉydja dhuwala nhumalaŋgu yana milkuŋala, märr nhuma yurru bitjandhi nhumalanhawuy nhuma guŋga'yunmirriyi, bitjarra ŋarra dhuwala nhumalanha djä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ärr-yuwalk ŋarra nhumalaŋgu yukurra ḻakaramanydja, djämamirriyunydja yolŋuyu ŋuli yakana djuḻkmarama nhanŋuway ŋayi buŋgawanha, ga bo'puyŋu yolŋu djuy'yunaranydja yaka ŋunhiyinydja ŋurruŋu; ŋunhi djuy'yunarapuyŋu ŋurruŋunydja wal'ŋ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yu dhawar'maraŋalanydja waŋana bitjarrana, “Dharaŋarana nhuma dhuwala yulŋunydja?... ŋunhi nhaltjarra ŋarra ḻakaraŋala yukurrana? Nhuma yurru nhinana galŋa-ŋamathirrina, ŋuli nhuma yurru djämanydja dhuwaliyi ŋarraku r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rurrwuyurruna nhanŋuway ḻundu'mirriŋunha walalanha djalki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yaka ŋarra yukurra ḻakarama bukmaknhanydja nhumalanha, liŋgu waŋganydhu dhiyalami yurru yolŋuyu yakanydja ŋarraku djäma rom. Ŋarra marŋgi nhumalaŋgunydja, ŋunhi nhumalanha ŋarra djarr'yurruna. Djorra'yunydja yukurra ḻakarama bitjan gam', ‘Waŋganydhunydja yolŋuyu ŋarranha ŋapayu-ŋurrkaŋalana, ŋarrakalaynha yana yolŋuyu, ŋuriŋinydja ŋunhi ŋayi ḻukana ŋarrakuŋu ŋatha.’ Yo, waŋganynhanydja ŋarra yolŋunha djarr'yurruna, märr yurru dhuwalayinydja dhäruk maḻŋ'thun yuwalk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alknha ŋayi yurru ŋarranha ŋapayu-ŋurrkamanydja. Ŋarra nhumalaŋgu ḻakaramanydja yukurra ŋäthilina, yurruna dhuwalayi yurru maḻŋ'thundja, märr yurru nhuma märr-yuwalkthirri ŋarraku, liŋgu ŋarranydja dhuwala ŋ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ärr-baṉḏany'nha ŋarra nhumalaŋgu yukurra ḻakaramanydja. Ŋunhi yurru ŋula yol yolŋu gumurr-ŋamathirri waŋganygu yolŋuwu ŋunhi ŋayi ŋarrakuŋu djuy'yunara, ŋunhiyinydja bitjan ŋarrakuna ŋayi yukurra gumurr-ŋamathirri, ga ŋula yol yurru ŋarraku gumurr-ŋamathirri, ŋunhiyinydja bitjan ŋayi yukurra gumurr-ŋamathirriyi ŋurikinydja ŋunhi ŋayi ŋarranha djuy'yurruna.” Ga bitjarra ŋayi Djesuyu ḻakaraŋalanydja.Djesuyu dhunupamirriyaŋala milkuŋala yolŋunha, ŋunhinha ŋunhi ŋayi yurru gumurryu-wama miriŋ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hurrwaraŋuru ŋuliŋurunydja ŋunhi ŋayi Djesu waŋana bitjarrayi, bala ŋayi ŋulinyaramirriyunydja ŋoy-warrinana wirrkina, bala ŋayi waŋana warraŋulnha wal'ŋu dhäruk bitjarra, “Märr-yuwalknha ŋarra nhumalaŋgu dhuwalanydja yukurra ḻakarama. Waŋganydhunydja yurru ŋarranha yolŋuyu dhipuŋuruyi malaŋuru goŋ-wekama miriŋuwalan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napurrunydja nhanŋu ḻundu'mirriŋunydja walala dharra mel-nhänharamirrina; gulkuruna ŋanapurru dharaŋandja dhäruktja nhanŋu, ŋunhi yolnha ŋayi yukurrana ḻakaraŋ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 Djon, marrkapmirrinydja ḻundu nhanŋu Djesuwu; ŋarra nhanukala yukurra nhina galk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etanydja waŋa ŋarranha, goŋdhuna yana bitjan, “Ye', dhä-wirrka'yurra mak ŋanya galkiŋuru, yolnha ŋayi yukurra dhuwali ḻakaramanydja,” bitj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rranydja giṯthunna galkililina nhanukala, bala yana dhä-wirrka'yunna ŋanya, “Garray, yol dhika yulŋunydja?” bitj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nydja buku-wakmarama ḻakarama bitjanna, “Dhuwala gam', ŋunhi ŋarra yurru dämba ḻupmarama weyika'lili, bala gathanna waŋganygu yolŋuwu, ŋunhiyina yolŋunydja, ŋuriŋiyina ŋarranha yurru gumurr-wekamanydja miriŋuwala.” Bala ŋayi Djesuyu märraŋala dämbanydja, bala ḻupmaraŋala weyika'lilina, bala dhurr-way wekaŋalana nhanŋu Djudatjku, gäthu'mirriŋuwu Djäyman-Gariyatkalaŋuw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ŋ-djarr'yurrunanydja ŋayi Djudatj, ga ŋunhi ŋayi märraŋalanydja goŋdhunydja, bala dhunupana nhanukala Mokuynydja Birrimbirr, buŋgawanydja wal'ŋu ŋunhi gärrinana ŋayaŋulilina nhanukala Djudatjkala. Bala ŋayi Djesunydja waŋana nhanukala bitjarrana, “Gatjuy marrtjiyanydja ga waḏutjana be djämanydj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unydja liŋguna bunana, ŋunhiyi Guyaŋinyaramirrinydja yäku Ḻäy-yuḻkmaranhamirri, bala ŋayi Djesuyunydja ḻuŋ'maraŋala ŋanapurrunha nhanŋuwaynha ŋayi ḻundu'mirriŋunha walalanha, liŋgu ŋayi marŋgithina ŋäthili ŋunhi nhanŋu walunydja liŋguna galkithinana, ŋunhinydja walu ŋunhi ŋayi yurru gonha'yunna dhuwalanydja wäŋa munathany'tja, bala marrtji roŋiyirrina balayi nhanukalayŋuwala Bäpa' mirriŋuwalana. Bitjana liŋgu ŋayi yukurranha ŋuli märr-ŋamathinyanydja nhanukalayŋuwunydja yolŋu'-yulŋuwu, ŋunhi walala yukurrana nhinana dhiyala munatha'ŋura, ga baḏak yana mukthunna walalaŋgu ŋayi yukurra märr-ŋamathirrinydja, yana liŋgu yurru-u-u, ga dhä-yawar'yunaramirriy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napurru wiripu-guḻkuny'tja marrtji ḏäpthun nhanŋu ḻundu'mirriŋu walala, yurru ŋanapurru yaka marŋgithirrinydja nhaltjan ŋayi yukurra Djesuyu waŋa, djuy'yun ŋanya Djudatj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iyinydja yolŋu yäku Djudatjtja rrupiya-djäkamirri, ŋayi ŋuli yukurranha gänha bathi rrupiyamirri ŋanapurruŋgu, bala wiripu-guḻku'yunydja guyaŋina yanapi ŋayi Djesuyu djuy'yuna ŋanya ŋathawu ŋula biyapulŋuwu bäyimgu, ga wiripu-guḻku'yunydja guyaŋina yanapi ŋayi bala ŋanya djuy'yuna ŋurruwuykmirriwalaŋuwu rrupiyawu wekanhar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Djudatj ŋunhi ŋaḏupthurruna ŋathawunydja, bala ŋayi dhunupana yana gaŋgathinanydja, bala marrtjinana. Yurru munhakuna ŋunhi wäŋanydja.Djesuyu nherrara yuṯana r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rrwaraŋuru ŋuliŋuru ŋunhi ŋayi Djudatjthu gonha'yurruna, bala ŋayi Djesuyunydja ḻakaraŋala bitjarrana, “Dhuwalana ŋunhi Yolŋuwunydja Gäthu'mirriŋuwu ḻatjuny'tja rom maḻŋ'thunna ŋuli yukurra, liŋgu Gunhu'wunydja garrkuḻuktja wal'ŋu rom ŋarrakalana maḻŋ'thun ŋuli yukurra warraŋulthirri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huma yurru Gunhu'wunydja nhäma ḻatju' rom ŋarrakalaŋukurruna; Gunhu'yunydja yurru warraŋulkumana maḻŋ'maramana ŋarranha nhumalaŋgu, liŋgu ŋarranydja dhä-manapan yukurra Gunhu'wala, waŋganynha ŋilinyu. Yo, dhunupana yurru maḻŋ'thunna dhuwalayi yulŋ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rraku yumurrku! Ŋarra yurru dhuwala märr-gurriri dhiyala nhumalaŋgala yulŋunydja. Nhuma yurru ḻarrumana yukurra ŋarrakunydja, yurru yakana nhuma yurru malthun ŋarrakunydja, ŋunhi wanhamala ŋarra yurru marrtji. Ŋäthilinydja ŋarra ḻakaraŋala ŋuruku ŋurru'-ŋurruŋuwu yolŋu'-yulŋuwu, ga dhiyaŋuna-wala ŋarra yukurra ḻakarama nhumalaŋgunydja dhuwaliyi bili yana dhäru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nhumalaŋgunydja ŋarra yukurra dhuwala nherraṉ yuṯana romdja, balanyara gam', ‘Märr-ŋamathiyanydja bala-lili'yunmiya walala. Nhuma yurru märryu-ḏapmaranhamiya nhumalanhay nhuma biyaka liŋgu yana bitjan ŋarra yukurra nhumalanha märryu-ḏapmara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nhuma yurru märr-ŋamathinyamirri bala-lili'yunmirrinydja, walala yurru yolŋu'-yulŋuyunydja guḻku'yuna nhämanydja nhumalanha bitjanarayi, bala dharaŋanna ŋunhi nhumanydja ŋarrakuwaynha wal'ŋu ḻundu'mirriŋu walala.” Ga bitjarra Djesu waŋananydja.Djesuyu ŋäthili yana ḻakaraŋala Betanhanydja dhumbal'yun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Djäyman-Betayu dhä-wirrka'yurruna ŋanya Djesunha bitjarra gam', “Garray, wanhamala dhika nhe yurru marrtjinydja?” bitjarra.Bala ŋayi Djesunydja waŋana bitjarra warray, “Yaka nhe yurru malthun ŋarraku dhiyaŋunydja-wala, ŋunhi wanhamala ŋarra yurru marrtji, yurru yalalana nhe yurru marrtjinydja balayi ŋarrakalanydja, ŋunhimalayinydja wäŋalil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Betanydja buku-ḏuwaṯthurruna waŋana dhä-wirrka'yurruna ŋanya Djesunha bitjarra, “Garray, nhämirri warray ŋarra ŋuli dhiyaŋunydja-wala malthurru nhuŋu. Ŋarra yurru walŋa-wekanhamirri rakunydhinyarawu nhuŋ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anydja ŋanapurru yukurrana, ḻukanana marrtjina, Djesuyu ga nhanukala ḻundu'mirriŋuyu walalay. Yurru ŋuriŋi buŋgawayunydja Mokuyyu liŋguna nherrara yätjtja guyaŋinyara nhanukala ŋayaŋulilinydja Djudatjkala, ŋurikalanydja ḏarramuwala ŋunhi ŋayi gäthu'mirriŋu Djäyman-Gariyatku, märr yurru ŋayinydja ŋanya Djesunha dhayuŋanna miriŋuwalana goŋli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nydja Djesuyunydja waŋana bitjarrana Betawala, “Yuwalk muka nhe yurru dhuwala walŋa-wekanhamirri ŋarrakunydja? Ga yuwalk dhuwala ŋarra nhuŋu yurru ḻakaramanydja, bitjandja gam', Gäthuranydja munhaku nhe yurru dhumbal'yunna waŋa ŋarraku. Yo, ḻurrkun'mirri nhe yurru waŋa bäyŋu'yundja ŋarraku, yurruna wäyindja yurru gurrwawunydja waŋa djaḏaw'yunarayunydja.” Bitjarra ŋayi Djesu waŋananydja Betaw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jesunydja marŋgithina ŋunhi ŋayi wekaŋala Gunhu'yu warrpam nhä malanha goŋlilina nhanukala; ŋayi marŋgithina ŋunhi ŋayinydja beŋuru Gunhu'wala, ga balayi ŋayi yurru Godkalayi Gunhu'wala roŋiyirr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jesunydja marŋgi nhanŋuway ŋayi, yol ŋayinydja ŋunhi, bala ŋayi gaŋgathinanydja, bala yupmaraŋalana nhanŋuway girri' warraŋulwuynydja, bala märraŋala baṉḏany'kunharawuynha girri', bala garrpiṉminana ŋanyapinyay ŋayi gandarrkurru yana ŋuriŋ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liŋurunydja märraŋala gapuwuynha banikin, bala rarryurruna gapuna ŋunhimalayi banikin'lilinydja, bala ŋayi marrtjina rurrwuyurrunanydja ḻiw'maraŋala walalanha nhanŋuway ḻundu'mirriŋunhanydja, djalkirina walalanha rurrwuyurruna bukmakkuŋala, bala ŋayi mulka'kuŋalanydja walalanha marrtjina ŋuriŋiyi mulka'kunharawuyyu girri'yu ŋunhi ŋayi garrpiṉm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ŋga'-waŋganynha yana ŋayi marrtjina rurrwuyurrunanydja bala-a-a, yana liŋgu ga dhä-manapara Betawala. Ga ŋunhi ŋayi Djesu Betawunydja girri'-ŋamathina, bala ŋayi Betanydja waŋana bitjarrana, “Way Garray! Rurrwuyun nhe yurru dhuwala ŋarranhanydja ḻuku? Nhäku warray?”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waŋana buku-wakmaraŋala bitjarrana, “Yaka nhe dhuwala marŋgi ŋunhi nhaltjan ŋarra yukurra dhuwala djäma, yurru yalalana nhe yurru dharaŋandj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2026-07-05T22:28:00Z</dcterms:created>
  <dcterms:modified xsi:type="dcterms:W3CDTF">2026-07-05T22:28:00Z</dcterms:modified>
  <dc:title>Bible.com.au: Djon 13:1-38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