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5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Djesunydja waŋa ḻakarama mayali'kurrunydja bitjanna gam', “Wäŋanydja ŋuli walupuyyirri märr-weyin, ga yurruna ŋunhi yurru munhakuyirrinydja, munhanydja yupthun. Ŋunhi ŋuli yukurra yolŋu marrtji walupuynydja, ŋamathamana ŋayi ŋuli yukurra marrtji, yakana ŋayi ŋuli ŋula galkirri, liŋgu djarraṯawun'mirri dhuwala wäŋ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ŋuli yolŋu marrtji munhakunydja, ŋayi ŋuli dhumbal'yunna, liŋgu djarraṯawun'miriwnha ŋunhinydja yolŋu. Ga dhuwalanydja baḏak waluwuy ŋarr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liŋurunydja dhurrwaraŋuru ŋunhi ŋayi waŋananydja bitjarrayi Djesu, bala ŋayi ḻakaraŋalanydja bitjarrana, “Ŋilimurruŋgu ḻundu Lätjuritjtja yakurrnha yukurra ŋorra ŋunha, yurru ŋarranydja yurru dhuwala marrtjina, ga dhirr'yunna ŋan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napurrunydja ḻundu'mirriŋunydja walala waŋana bitjarra warray, “Way Garray. Ŋunha ŋayi yukurra ŋorra yakurrnydja, ŋayinydja yurru ŋamathirrina yana,”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yinydja ŋunhi Djesuyu mayaliny'tja ḻakaraŋala ŋanya rakunydhinyarana, yurru ŋanapurrunydja guyaŋina yanapi ŋayi mayali' ḻakaranha ŋorranhara yana yakurr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Djesuyu ḻakaraŋala warraŋulnha ŋanapurruŋgala bitjarrana gam', “Yolŋunydja ŋunha liŋguna rakunydhin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rranydja galŋa-djulŋithirri yukurra ŋunhi ŋarra yaka ŋunhiliyi, liŋgu ŋurikalayi rakunygalanydja nhuma yurru nhämana walŋamirrina rom ŋarraku, bala märr-yuwalkthirrina. Gul' ŋilimurru marrtjina bala nhanukala go,” bitjarra ŋayi Djesu waŋana ŋanapurruŋg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waŋganydja, yäku Dumitjtja, ŋunhi ŋayi wiripunydja yäku Ŋurru-maltjaṉa, waŋana wiripu-guḻku'walanydja ḻundu'mirriŋuwala walalaŋgala bitjarrana, “Gul' ŋilimurru marrtjina, malthunna Garraywuna. Ŋilimurru yurru rrambaŋi rakunydhirrinydja nhanukala.” Bala ŋanapurru marrtjinana, wäŋgaŋalana bala Bithinililina wäŋa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rrtjinanydja ŋanapurru yukurrana-a-a, yana liŋgu-u-u ga bur-way ŋunhilinydja wäŋaŋura Bithininydja, bala ŋanapurru ŋäkula dhäwuny'tja rakunydhinyarana ŋanya, liŋguna walala märrkitjkuŋalanydja mathirralilina, ga ḏämbumiriwnha nhanŋu munhanydja ŋunhili mathirraŋur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Yurru ŋunhi Bithininydja wäŋa galki Djurutjalam, ga guḻku' yolŋu'-yulŋunydja ŋurukuy Djudiyapuyŋunydja liŋguna yukurrana bunana Bithininydja, withiyaranydja maṉḏanha Mäthanha ga Merrinha, marrparaŋ'tja maṉḏaku ŋunhimalayi, gutha'mirriŋuwalanydja maṉḏakalaŋuwala bäpurru'lil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na ŋuli ŋayipina Walŋakumanydja rakuny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maṉḏa Mäthayu ga Merriyu ŋäkula Djesunha bunanharanydja, bala ŋayi Mäthanydja waṉḏinana dhika nhinana bala gumurr'yurrunana nhanŋu. Yurru Merrinydja yaka gumurr-waṉḏina nhanŋu Djesuwu, nhinana yana yukurrana ŋunhili bäyma buṉbu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ŋayi Mäthanydja waŋana nhanŋu Djesuwu bitjarrana, “Way Garray, ŋunhi bini nhe ŋäthilinydja dhiyala, ŋayinydja bini ŋarraku gutha'mirriŋunydja walŋathinya warray; yaka ŋayi bini rakunydhi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dhiyaŋunydja-wala yaka dhuḏitj nhuŋu. Ŋarranydja dharaŋan yukurra yulŋunydja, ŋunhi nhe yurru ŋäŋ'thun Godnha ŋula nhäku, ŋayi yurru nhuna wekaman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Djesuyunydja ḻakaraŋala Mäthawu bitjarrana, “Nhuŋu yurru gutha'mirriŋunydja walŋathirri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Garray,” bitjarra ŋayi Mäthanydja waŋana. “Marŋgi warray ŋarra ŋurikiyinydja, ŋunhi ŋayi yurru walŋathirriyi ŋuriŋi dhä-yawar'yunarayunydja waluyu, ŋunhi yurru bukmak Gunhu'walaŋumirri yolŋu'-yulŋu walŋathirri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urru Djesunydja waŋa ḻakaranhamirri bitjanmirri, “Ŋarrapi dhuwala yuwalkŋunydja wal'ŋu walŋa, ga balanyarayi bili ŋarra dhuwala walŋa-wekanharamirriyi yana yulŋunydja, liŋgu ŋarra ŋuli walŋakuma yolŋunhanydja walalanha beŋuru rakunyŋuru. Ŋuli yukurra yolŋuyu märr-yuwalkthirrinydja ŋarranhanydja, ŋayinydja yurru ŋunhiyinydja yolŋu walŋana yukurra nhina, bäyyi nhanŋu yurru rumbalnydja ŋunhi rakunydhir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la yol yolŋu yukurra yurru nhina ŋarrakalanydja märr-yuwalkthinyarayu, ŋayinydja yurru ŋunhiyinydja yolŋu bäyŋuna rakunydhirri, nhina ŋayi yurru yukurra walŋana yana gupaḏalnha-wala, dhawar'yunamiriwnha. Märr-yuwalkthirri muka nhe yukurra dhuwala yulŋunydja?... dhiyakuyinydja malaŋu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Garray,” bitjarra Mäthanydja waŋana buku-ruŋiyinmaraŋala Djesuwu. “Ŋarranydja yuwalkkuma yana yukurra märr-yuwalkthirri nhuŋu, ŋunhi nhenydja dhuwala ŋunhiyi walŋakunharamirri ŋunhi Gunhu'yu dhawu'mirriyaŋala ŋäthili, ŋayi yurru yarrupthun lili dhipala munatha'lili. Ŋe. Nhe dhuwala Gäthu'mirriŋu Gunhu'wu Godku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dhurrwaraŋuru ŋuliŋuru ŋunhi ŋayi Mätha waŋana bitjarrayi, bala ŋayi roŋiyinana balayi wäŋalili, ga garr'yurruna ŋanya nhanŋuway gutha'mirriŋunhana Merrinhana, yurru gayul maṉḏa garr'yunminanydja walalaŋgala, bitjarrana gam' ŋayi garr'yurrunanydja Merrinha. “Dhuwalana ŋayinydja Garraynydja, liŋguna bunanana, yurru ŋayi waŋananydja nhuŋ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äkulanydja ŋayi Merriyu, bala ŋayi ganydjarryuna waṉḏinanydja nhanbala bunananydja Djesuw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ala Bithini wäŋaŋura yäkuŋura, Djudiya makarrŋura, yolŋu yukurrana nhinana yäku Lätjuritj, yurru gutha'mirriŋunydja ŋayi yapa'manydjiwu yäkuwu dhiyaku maṉḏaku, Merriwu ga Mäthawu, ga maṉḏanydja yukurrana nhinanayi ŋunhili bili wäŋaŋura Bithini. Dhuwalanydja ŋunhi Merrinydja yäku ŋunhi ŋayi buŋgan bäw' rarryurruna Garraywala Djesuwala ḻukulili, bala ŋayi ŋunhi baṉḏany'kuŋalanydja marwatthuna nhanukalay ŋayi, ŋanya Djesunha ḻuku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ŋgu ŋayi Djesunydja bäyŋu muka yana gärrina ŋunhimala buṉbumirrililinydja wäŋalili, ŋunhili muka yana bäyma ŋayi yukurrana galkurrunanydja, ŋunhi ŋayi Mätha bunana nhanŋu ŋäth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uriŋinydja gurruṯu'mirriyunydja walalay nhäŋala ŋanya Merrinha gaŋgathinyaranydja, bala walala guyaŋina bitjarrana, yanapi ŋayi marrtjinya bala mathirralili ŋäthinyarawu. Bala walala bukmakthinana ḏurryurruna ŋunhi yolŋu'-yulŋunydja, ga ḻunduwana nhanbala malthurru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nhi ŋayi bunananydja Merri nhanŋu Djesuwu, bala ŋayi bun'kumu-nyilŋ'thurrunana nhanukala gumurrlilina, bala yana waŋana bitjarrana, “Garray, ŋuli bini nhe bunanha ŋäthilinydja dhiyala, ŋarraku gutha'mirriŋunydja bini walŋathinya warr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ayi Djesuyunydja ŋanya nhäŋala ŋäthinyaralili, ga bitjarrayi bili nhanŋu gurruṯu'mirri walala ŋäthinyaminayi, bala ŋayinydja nhanukala Djesuwala birrimbirr ŋayaŋuŋuranydja ŋaramurryinana märr-ŋaḏi'na, bala gaŋgathinyamaraŋalana ŋayi yana ŋunhi marrtjina yulŋunydja. Bala ŋayi waŋana dhä-wirrka'yurrunana walalanha bitjarr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hamala dhika nhuma ŋanya mathirraliliyaŋalanydja?” Ga walalanydja garr'yurruna ŋanya bitjarra, “Go malthurrana lili Garray, nhe yurru nhäm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nydja Djesunydja ŋäthin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gurruṯu'mirriyunydja walalay nhäŋala ŋanya ŋäthinyaralili, bala waŋanhamina bitjanminana, “Nhäŋana ŋanya ŋunhana ya'. Mirithirri yana ŋayi yukurra märr-ŋamathirrinydja nhanŋ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wiripuwurruyunydja ḻakaraŋala bitjarra, “Dhuwalanydja ḏarramu ŋunhiyi muka, ŋunhi ŋayi melmirriyaŋala bambaynha yolŋunha ŋiniya? Ga nhäku warray ŋayi gonha'yurruna ŋunhanydja yolŋunha, ŋunhi ŋayina yukurra dhuwala ganydjarr walŋakunharamirrinydja ḏälkuma, märr ŋayi bini yakana rakunydhiny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nhanŋu Djesuwu ŋayaŋunydja ŋunha djinawany'tja biyapulnha ŋoy-djingaryurruna, bala ŋayi yana marrtjinana bala mathirralilina, yurru dhurrwaranydja ŋunhiyi mathirra dhaḻ'yunara yindiwuynha guṉḏawu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waŋanana walalanha Djesuyu, “Ma', giṯmaraŋana walala dhuwali dhurrwaraŋurunydja guṉḏa,” bitjarra. Yurru Mäthanydja waŋana bitjarra, “Way Garray, ḏämbumiriwnha dhuwala munhanydja nhanŋu dhuwali mathirraŋuranydja. Mak ŋilimurrunha ŋayi yurru wekam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ŋganymirrinydja waluyu ŋayi Lätjuritj rirrikthurrunana mirithinana wal'ŋu, bala maṉḏa yapa'mirriŋuyunydja maṉḏathu djuy'yurrunana dhäruknha nhanŋu Djesuwunydja, ga balanyara ŋunhi dhäruktja maṉḏa djuy'yurruna gam', “Garray. Dhuwala nhuŋu marrkapthunaramirrinydja yukurra yolŋu rirrikthunna,” bitjarr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urru Djesunydja waŋana nhanŋu bitjarra, “Liŋgu ŋarra nhuŋu ḻakaraŋalanydja ŋäthili muka, ‘Ŋuli nhe yurru yuwalkkumanydja märr-yuwalkthirri, nhenydja yurru nhämana ŋunhiyi Gunhu'wunydja ḻatjuny'tja dhika wal'ŋu rom.’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yana walala giṯmaraŋalana guṉḏanydja, ḻapmaraŋalana ŋunhiyi dhurrwaranydja.Bala yana ŋayi Djesu buku-garrwarthinanydja nhäŋala bala djiwarr'lili, ga waŋana bitjarrana, “Bäpa, ŋarra nhuna yukurra mirithirri buku-wekamanydja dhiyaku, ŋunhi nhenydja ŋarraku mäkiri'-witjurruna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Ŋarranydja marŋgi dhiyakuyi, ŋunhi nhenydja bitjan liŋgu ŋuli yukurra mäkiri'-witjun ŋarraku, yurru ŋarra dhuwala waŋana bitjarrayinydja dhiyakala walalaŋgala milma yolŋu'-yulŋuwala, märr yurru walalanydja märr-yuwalkthirri ŋunhi ŋarranydja nhokuŋu djuy'yuna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dhurrwaraŋuru ŋuliŋurunydja ŋunhi ŋayi waŋana bitjarrayi, bala ŋayi Djesu gawaw'yurruna yäku ḻakaraŋalana bitjarrana gam', “Go Lätjuritj, dhawaṯthurrana lil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ala ŋayi ŋunhi rakunydja yolŋu gaŋgathinana, bala walmanana ŋuliŋuruyinydja mathirraŋurunydja walŋana dhika. Yurru ŋayi dhawaṯthurrunanydja ŋurikimirri liŋgu yana yulŋunydja, manydjarrka'mirri, garrpi'-garrpiṉara waŋgany-manapanara, baṉdja maṉḏanha ga rumbal, ga yana liŋgu ga ḻukulili wapthurruna, ga buku garrpiṉara. Bala ŋayi Djesunydja waŋana bitjarrana, “Ma' yupmaraŋana walala nhanukala girriny'tja rumbalŋurunydja; dhayaḻakuŋana ŋanya,” bitjarra ŋayi Djesu waŋananydja. Bala yuwalkthina walala yupmaraŋalanydja nhanukala, bala ŋayi marrtjinanydja yänana, wäŋalilinydja nhinana bala.Ŋurru'-ŋurruŋu yolŋu'-yulŋu wananhamina bunharawu Djesuw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ala guḻku'yuna yolŋu'-yulŋuyu nhäŋalanydja ŋunhi nhaltjarra ŋayi Djesuyu walŋakuŋala beŋuru moluŋuru Lätjuritjnha, ga wiripu-guḻkuny'tja märr-yuwalkthinana nhanukala, ŋunhi Djudiyawuynydja wäŋawuy yolŋu'-yulŋu, ŋunhi walala yukurrana marrtjina lili marrparaŋgunharawu Merriw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wiripunydja mala gundupuŋala, bala ḻakaraŋala ŋurikala warray yolŋuwala walalaŋgala, Rom-dharraymirriwala warray, walala ḻakaraŋalanydja ŋurikiyyinayi ŋunhi ŋayi Djesuyu nhaltjarra djäm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ala walala Rom-dharraymirrinydja yolŋu'-yulŋu ga ḏalkarra'mirrinydja walala ŋurru'-ŋurruŋunydja ḻuŋ'maranhaminana marrtjina waŋganylilina, buku-ḻuŋ'thurruna waŋanhaminyarawuna nhanŋu Djesuwu. Bala walala waŋanhaminanydja yukurrana bitjanminana, “Nhaltjanna ŋilimurru yurru dhuwala ŋanya yolŋunydja? Ŋayinydja yukurra dhuwala djäma biyapulnha wal'ŋu dhika romdja, ŋutu'-ḏälnha yan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Ŋuli ŋayi yurru yukurra balanyarayinydja djäma bitjan liŋgu, bala yurru yukurra yolŋu'-yulŋunydja bukmakthirrina malthun ga märr-yuwalkthirri nhanŋuna. Bala ŋayi yurru ŋuriŋi ŋurruŋuyunydja yolŋuyu, Rawumbuyŋuyunydja buŋgawayu djuy'yunna miriŋunhana, walala yurru bumana marrtji, ga bak-bakmaramana ŋilimurruŋgunydja wäŋa ga yolŋu'-yulŋunha, märr yurru ŋilimurru yakana Djuw bäpurru' biyapulnydja.” Ga bitjarra walala ŋaḻapaḻmirri yukurrana waŋanhaminanydj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urru ŋayi waŋganydja ḏarramu, Ḻiya-ŋärra'mirri ŋunhi wal'ŋu yäku Gayapatjtja waŋana bitjarrana, “Nhä nhuma dhuwala yolŋunydja walala?... dhuŋam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ŋayi Djesuyu ŋäkulanydja ŋanya Lätjuritjnha, bala ŋayi waŋananydja bitjarrana, “Yakana yurru ŋuriŋi rerriyunydja ŋanya ŋayathama yukurra baṯ bitjan rakunygunydja. Liŋgu ŋuliwitjandhi rerrikurrunydja yolŋu'-yulŋuyu yurru nhäma Gunhu'wunydja ḻatju' wal'ŋu rom, märr yurru yolŋuyu walala nhäma dharaŋanna Gäthu'mirriŋunhana ŋunhi Gunhu'wu, bala wokthunna yurru nhanŋ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aka muka yana nhuma dhuwala marŋginydja ŋiniya? Manymak warray ŋunhi yurru waŋgany yolŋu rakunydhirri bukmakkunydja yolŋu'-yulŋuwu, märr yurru yakana bukmak ŋilimurru bäpurru' murrmurryun,” bitjarr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urru ŋunhiyi dhäruk ŋunhi ŋayi waŋana bitjarranydja, yaka nhanukuŋuway guyaŋinyara yana. Ŋunhiyinydja ḏarramu Ḻiya-ŋärra'mirri Godku, ga ŋunhiyi dhäruktja nhanŋuway Godku, ŋayi nhanukala ḻakaraŋala Djesunha, ŋunhi ŋayina yurru rakunydhirri ŋurikiyinydja bäpurru'wu walalaŋg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a bitjandhi liŋgu ŋayi yurru rakunydhirrinydja bukmakku yana Gunhu'walaŋuwu yumurrku'wunydja bäpurru'wu ga bäpurru'wu malaŋuwu, ŋunhi walala yukurrana barrkuwatjthina, märr yurru ŋayinydja waŋgany-manapanna ŋilimurrunha, waŋganygumana yana ŋurruk.]]></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Ga dhurrwaraŋuru ŋuliŋurunydja, ŋurru'-ŋurruŋu buŋgawamirri ŋunhiyi walala yukurrana waŋanhaminana, dhä-ḏal'yunmina nhanŋu Djesuwuna bunharawu, wanhawitjan walala ŋanya yurru buma murrkay'kumanydj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urru Djesunydja yukurrana yaka marrtjina ŋuliwitjarrayi wäŋakurru baṉarra'kurrunydja, yana ŋayi gonha'yurruna ŋunhiyinydja wäŋa Djudiyanydja, bala marrtjina ŋayilpilili warray wäŋalili. Ga ŋunhilina wäŋaŋura yäkuŋura Burayimnha ŋayi yukurrana nhinananydja, nhanukalayŋuwalana ḻundu'mirriŋuwala walalaŋgal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Yurru galkina ŋunhi walu Ḻäy-yuḻkmaranhamirrinydja, gilitjinana marrtjina, bala walala yolŋu'-yulŋunydja marrtjina ḻuŋ'thurrunana ŋunhimalayina wäŋalili Djurutjalamlilina, wäŋaŋuru ga wäŋaŋuru ga wäŋaŋuru; walala marrtjinanydja ŋäthili yana ḏarrtjalkkunhaminyarawuna, girri'-ŋamathina ŋurikiyina waluwu ŋunhi walala yurru guyaŋirri roŋiyirri ŋunhiyi walu ŋunhi Godthu ŋäkirrmaraŋala ŋäthili wal'ŋu walala-miṯtjinha Yitjuralnha bäpurru'n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ŋunhiliyinydja walala yolŋu'-yulŋunydja maŋutji-ḻarruŋalana yukurrana nhanŋu Djesuwu; ga ŋunhili Buṉbuŋura Gunhu'wala, yolŋu walala marrtjina dhä-wirrka'yunminana bala-lili'yunminana bitjanmina gam', “Nhaltjan nhuma yukurra guyaŋirrinydja? Marrtji muka ŋayi yurru lilinydja?... dhipalanydja Ḻäy-yuḻkmaranharamirrililinydja? Mak yakana ŋayi yurru marrtji lili, liŋgu dhuwalanydja wäŋa ŋayan'mirrina, ga yolŋu'-yulŋu.”]]></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alala yukurrana waŋananydja bitjarrayi ŋunhi, liŋgu ŋurru'-ŋurruŋuyunydja yolŋu'-yulŋuyu, ḏalkarra'mirriyunydja walalay ga Rom-dharraymirriyunydja walalay liŋguna nherrarana romdja ŋurikiyyi, bitjarrana gam', “Ŋunhi balaŋu ŋula yol marŋginydja Djesuwu, wanhaka ŋayi yukurra nhina, ŋayi yurru ḻakarama ŋanapurruŋgala ŋanya, märr yurru ŋanapurrunydja marrtji, bala mulkana ŋanya,” bitjarr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Marrkapthundja ŋayi yukurra Djesu yapa'mirriŋuwu maṉḏaku, Merriwu ga Mäthawu, ga nhanŋuway Lätjuritj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ŋayi Djesuyu ŋäkulanydja ŋunhi rerrinydja ŋanya, bala ŋayi yakana marrtjinanydja walalaŋgala ŋulinyaramirriyunydjayi. Nhinanana ŋayi yukurrana yana ŋunhili bili wäŋaŋura, yana liŋgu ga märrma' munha djuḻkthurr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ŋuliŋurunydja Djesuyu waŋanana ŋanapurrunha ŋunhi nhanŋuway ḻundu'mirriŋunhanydja walalanha bitjarrana, “Gul' ŋilimurru marrtji balayi roŋiyirri Djudiyaliliyi makarrlili wäŋa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napurrunydja ŋunhi nhanŋu ḻundu'mirriŋunydja walala waŋana bitjarra warray ŋanya Djesunha, “Way Garray. Märr-yawungunydja ŋunhi walala Djudiyapuyŋu yolŋu'-yulŋu nhuŋu ŋayaṉ'-dharranha bunharawu muka; ŋunhiyinydja goŋ-guṉḏana yolŋu-yulŋu, walala bini bunha guṉḏayuna nhuna, rakunygunhana. Bay' nhenydja balayi yurru roŋiyirriyi?... ŋunhamalayi wäŋalili?”]]></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2026-05-27T00:54:13Z</dcterms:created>
  <dcterms:modified xsi:type="dcterms:W3CDTF">2026-05-27T00:54:13Z</dcterms:modified>
  <dc:title>Bible.com.au: Djon 11:1-57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