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presProps" Target="presProps.xml"/>
  <Relationship Id="rId48" Type="http://schemas.openxmlformats.org/officeDocument/2006/relationships/viewProps" Target="viewProps.xml"/>
  <Relationship Id="rId4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12370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jon 10:1-4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Ŋäthilinydja ŋunhinydja, wiripuna yolŋu walala marrtjina nhumalaŋgala, yurru walala ŋunhi manaŋganmirri, ḏukṯuk walala yana manaŋinyarawu ŋurikiyi malaŋuwu, yurru walalanydja ŋunhiyi wäyindhunydja walalay yaka warray dharaŋara ŋäkula rirrakay ŋunhi wiripuŋunhanydja, yaka warray malthurrun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Ŋarrapi dhuwala dhurrwaranydja wal'ŋu. Ŋunhi nhe yurru ŋula yol yolŋu gärri ŋarrakalaŋukurrunydja, nhenydja yurru walŋana nhina yukurra; nhe yurru gärri lili, ga bala nhe yurru dhawaṯthun, bala maḻŋ'marama nhe yurru biyapulnha ḻatju' ŋatha dhika, maranhuyirri yurru yukurra ŋarrakalan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Ŋayi ŋuli ŋunhi manaŋgandja yolŋu marrtji lili, märr ŋayi yurru manaŋirri, ga buma murrkay'kuma, goḏuy-wumana ŋayi yurru baḏuwaḏuyunna. Ga ŋarranydja dhuwalanydja marrtjina lili, märr nhuma yurru walŋana nhina yukurra, biyapulnha wal'ŋu walŋa dhikan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o. Ŋarranydja dhuwala manymak warray wal'ŋu djäkamirri. Ŋayina ŋuli ŋunhi manymaknha wal'ŋu djäkamirri yolŋu wekanhamirrinydja ŋanyapinyay ŋayi rakunydhinyarawunydja, märr yurru walalanydja nhanŋu wäyindja walala walŋana nhina yukurr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Ŋunhi walala yurru wiripuŋuwalanydja yolŋuwala goŋŋura, ŋurikalanydja ŋunhi walala yaka nhanŋuway wäyin walala, ŋayinydja yurru ŋunhi wiripunydja djäkamirri waṉḏirrina-wala, gonha'yunna walalanha djäkamiriwŋura yana, ŋunhi ŋayi ŋuli nhäma maḏakarritjnhanydja wuŋgannha, ŋayi ŋuli marrtji lili withiyan. Bala ŋayinydja ŋuli ŋunhi maḏakarritjthunydja wuŋgandhu bumana marrtji, barrkuwatjkumana wäyinnhanydja walalanh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o, ŋunhiyi wiripu yolŋu ŋuli waṉḏirrinydja, gonha'yun wäyinnhanydja walalanha ŋunhinydja, liŋgu ŋayi djäma ŋuli yukurra yana märranharawu ŋula nhäku; yaka ŋayi ŋuli yukurra märryu-ḏapmarama ŋunhi wäyinnha malaŋunh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15 ]]></a:t>
            </a:r>
            <a:r>
              <a:rPr lang="en-US" b="1" sz="3000" spc="0" u="none">
                <a:solidFill>
                  <a:srgbClr val="000000">
                    <a:alpha val="100.00%"/>
                  </a:srgbClr>
                </a:solidFill>
                <a:latin typeface="Calibri"/>
              </a:rPr>
              <a:t><![CDATA[“Ŋarrapi dhuwala manymaktja wal'ŋu djäkamirri. Ŋarra marŋgi ŋarrakalaŋuwunydja yolŋuwu walalaŋgu, ga walala ŋarraku marŋgi, bitjan yana liŋgu bitjan Bäpa ŋarraku marŋgi, ga ŋarra nhanŋu Bäpawu marŋgi. Ga ŋarranydja yurru wekanhamirri warray rakunydhinyarawu ŋarrakalayŋunydja yolŋuwu walalaŋgu, märr walalanydja yurru yaka rakunydhirri, walŋana yana yukurra yurru nhin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Ga wiripu-guḻkuny'tja ŋarraku nhina yukurra ŋunha wiripuŋuwala goŋŋura; ŋarranydja yurru walalanhana märrama, walala yurru ŋäma ŋarranha rirrakaynydja, dharaŋanna ŋunhi, bala marrtjina yana ŋarrakala, ŋurruk-manapanmirrina yurru waŋganydhirrina. Yo, walala yurru ŋunhiyi ŋarrakuwaynydja yolŋu walala bukmak waŋganynha yana ŋurruktja, ga ŋarrapi yana yurru walalaŋgu waŋgany djäkamirrinydj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Yo, Godthunydja Gunhu'yunydja ŋarranha yukurra märryu-ḏapmarama wirrki warray, liŋgu ŋarranydja yurru wekanhamirri, bala rakunydhirrina yurru, märr yurru ŋarra walŋa ŋarrakuwaynydja ŋarra roŋiyinyamaramayi märram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Yakana yukurra ŋula yolthu ganydjarr gäma bunharawunydja rakunygunharawunydja ŋarraku, yakana yurru ŋula yolthu djaw'yun ŋarrakunydja walŋa; ŋarrapi yana yurru wekanhamirri ŋarrakuwaynydja ŋarra walŋa. Yo, ŋarrapi yana yurru walŋa wekanhamirri rakunydhinyarawunydja, ga ŋarrapi yana gäma yukurra ganydjarr märranharawu roŋiyinyamaranharawunydja ŋarrakuwaynydja ŋarra walŋawu beŋuru rakunyŋurunydja, liŋgu bitjarrayi ŋayi ŋarrakala Bäpayunydja nherrara ŋarrakunydja rom.” Ga bitjarra ŋayi Djesu ḻakaranhaminanydja yukurrana ŋanyapinyay ŋay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jesu ŋayipi ŋamakurruny'tja djäkamirri wal'ŋu]]></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ala dhiyaŋuyina dhärukthu walalanha yolŋu'-yulŋunhanydja barrkuwatjkuŋala märrma'lilinydja malalili.]]></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iripu-guḻku'yunydja yolŋuyu walalay ŋanya yukurrana ḻakaraŋala Djesunha bitjarra, “Bawa'mirri dhuwali. Mokuywalaŋumirri ŋayi birrimbirrmirri. Yaka walala mäkiri'-witjurra nhanŋu dhärukk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Ga walala wiripu-guḻkuny'tja yolŋu'-yulŋu waŋana bitjarra, “Yaka dhuwala ŋayi Mokuywalaŋumirri birrimbirrmirri. Nhanŋunydja dhäruk ḻatju' warray wal'ŋu dhika. Yakana ŋuli Mokuyyunydja maŋutjimirriyaŋu bambaynhanydja yolŋunha.”Ŋurru'-ŋurruŋu yolŋu walala yarryurrunana nhanŋu Djesuw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Yo, ŋunhiyi Guyaŋinyaramirrinydja Walu liŋguna bunana, yäku ‘Walu Wekanhaminyaranydja Godkala’, bala guḻku' yolŋu walala yukurrana marrtjina ḻuŋ'maranhamina Djurutjalamlili, yurru waluyunydja ŋunhi ŋulwitjthan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Ga ŋulinyaramirriyu waluyu, ŋayi Djesu yukurra marrtji'-marrtji Gunhu'wala Buṉbukurru, yurru warraŋul ḻikangurru, ŋunhi walala ŋuli ḻakaramanydja ŋunhiyi yäkunydja “Djalamangu Gali'.”]]></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ala walalanydja yolŋu'-yulŋuyunydja nhämana ŋanya, bala marrtji ḻuŋ'thunna, bala walala ŋanya dhä-wirrka'yun bitjanna gam', “Nhämunha'mirri ŋanapurru yurru galkundja? Ma' ḻakaraŋana ŋanapurruŋgala dhunupa yana. Yol dhuwala nhe yolŋunydja?... Dhuwalayina nhe dhawu'mirri-yanharanydja ŋiniya?... Gunhu'wuŋu djuy'yunaranydj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ala ŋayinydja Djesunydja buku-wakmarama waŋa bitjanna, “Liŋgu muka ŋarra nhumalaŋgala ḻakaraŋalanydja, ga nhumanydja ŋarraku yaka warray ŋula märr-yuwalkthina. Ŋarra ŋuli djämanydja yukurra dhuwala ŋarrakalaŋuwala Bäpawala yäkukurru. Nhäŋa walala ŋarraku djäma, bala marŋgithiyana, yol ŋarra dhuwala yolŋunydj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Yurru yakana nhuma ŋuli yukurra märr-yuwalkthirrinydja ŋarraku, liŋgu nhuma ŋunhiyinydja yakana ŋarrakalayŋumirri walal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Yo. Ŋarrakalaynydja yolŋuyu walalay ŋuli dharaŋan warray ŋarranhanydja rirrakay, ga ŋäma muka, bitjan ŋuli boḏinydhu wäyindhu ŋäma dharaŋan nhanŋuway djäkamirrinha rirrakay, bala malthunna yurru nhanŋu ŋurikiyi. Yo, ŋarranydja marŋgi ŋarrakalayŋuwunydja yolŋu'-yulŋuwu, ga walalanydja ŋuli malthunna ŋarraku.]]></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Ŋarra ŋuli wekama walalaŋgu walŋa gupaḏalŋuwunydja nhinanharawu, ga yakana yurru walala ŋula buwayakthirri winya'yundja; ŋarranydja yurru ŋarrapi ŋayathama walalanha baṯ bitjanna, ga yakana yurru ŋula yolthu djaw'yundja walalanha ŋulaŋuruyi ŋarrakala goŋŋurunydj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Djesunydja waŋana bitjarra, “Marr-yuwalk ŋarra nhumalaŋgu yukurra dhuwala ḻakaramanydja. Wäyin-djäkamirriyunydja ŋuli nhanŋuwaynydja ŋunhi wäyinnhanydja walalanha galkaṉ wäŋalilina, gunganharawuylilina ḻoḻulili, ga ŋayinydja ŋuli ŋunhiyinydja wäyin-djäkamirrinydja gärri ŋuliwitjan dhurrwarakurruna. Yo, ŋunhi yurru ŋula yol yolŋu ŋal'yun gandarrkurrunydja, ŋuliwitjandhi ḻoḻukurru wapthundja yurru, yakanydja ŋula dhurrwarakurru wal'ŋu gärri, ŋunhiyinydja yolŋu manaŋgannha, yana ŋayi yurru marrtji ŋunhiyi manaŋinyarawu wäyingu.]]></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Yo, ŋarrakala Bäpayu wekaŋala walalanha ŋarrakalaynha goŋlili, ga ŋayinydja Bäpanydja ŋarraku biyapul wal'ŋu waŋarr, djuḻkmarama yukurra ŋunhinhanydja yolŋunha; yakana yurru ŋayi ŋula yolthu djaw'yun ŋulaŋuru ŋarrakalaŋuwala Bäpa'mirriŋuwalanydja goŋŋuru.]]></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Ŋilinyunydja dhuwala, Bäpa ŋarraku ga ŋarrapi, waŋganyŋura yana ŋilinyu dhuwala yulŋunydja.” Bitjarra ŋayi Djesu waŋananydja.]]></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ala walalanydja dharrana yolŋu'-yulŋuyunydja guṉḏa warray galkara, walala bini bunhana ŋanya Djesunha.]]></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Bala ŋayi Djesunydja waŋa bitjanna, “Way, guḻku'mirri muka nhuma nhäŋalanydja ŋarrakala ŋamakurruny'tja djämawuy, ŋunhiyi djämanydja ŋunhi ŋayi ŋarrakala Bäpayu wekaŋala. Wanhaŋuwuy dhika djämawuynydja nhuma yurru ŋarranha bumanydja?”]]></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Ga walalanydja buku-wakmaraŋala bitjarra warray, “Yaka dhuwala ŋurikiynydjayi ŋamakurru'wuynydja ŋanapurru yurru nhuna buma. Bumanydja ŋanapurru yurru nhuna dhuwala ŋurikiy ŋunhi nhe yukurra yäku ḻakarama Gunhu'nha warku'yun, yanapi nhuma rrambaŋina be. Nhenydja dhuwala yolŋu yana, bala nhe yukurra ḻakaranhamirri nhunapinyaynha nhe be nhena God Waŋarrnydja.”]]></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Ga ŋayinydja Djesunydja buku-wakmarama waŋa bitjanna, “Dhiyaŋu wukirriwuyyu nhumalaŋgala Romdhu, ŋayi Godthunydja yukurra waŋa bitjan warray gam', ‘Nhumanydja dhuwala waŋarr malanha yana,’ bitjan.]]></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Ŋuruŋu Djorra'yunydja yukurra ḻakarama yuwalk yana, ga dhärra yukurra yurru bitjanna liŋgu; ga Godthunydja ŋayipi ḻakaraŋala ŋunhiyi yolŋu'-yulŋunha ‘waŋarr walala’ bitjarra, ŋunhinhanayi yolŋunha ŋunhi walalaŋgala ŋayi dhäruk nhanŋuway wekaŋala.]]></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Ga ŋarranydja dhuwala ganaŋ'maranharana Gunhu'wuŋu, ŋayi ŋarranhanydja djuy'yurruna lili dhipala munatha'lili. Ga nhäkuna nhuma yukurra waŋa ḻakarama bitjandja, be ŋarra yukurra warku'yun Godnha, ŋunhi ŋarra yukurra ḻakaranhamirri ŋarranhay ŋarra Godku ŋarranydja dhuwala Gäthu'mirriŋu bitjandhi.]]></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Nhäŋa dhuwala djämawuy ŋarrakuŋu, bala djarr'yurrana. Ŋunhi bini ŋarrakuŋu djäma yakanydja ŋulaŋuru Godkuŋu, ŋurikiyinydja yakana märr-yuwalkthiya ŋarrakala.]]></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Ga ŋuli ŋarra yukurra djäma Gunhu'walanydja ganydjarryu, yana biyaka märr-yuwalkthiyana ŋarraku djämanydja, bayyi nhuma yukurra yaka mak märr-yuwalkthirri dhärukku ŋarrakunydja, ŋunhi nhaltjan ŋarra yukurra waŋa. Yo, biyaka märr-yuwalkthiya yana ŋarrakalanydja, märr yurru nhuma marŋgithirrina bala dharaŋanna, ŋunhi ŋilinyunydja dhuwala waŋgany yana, liŋgu ŋayi Bäpa ŋarrakala, ga ŋarra nhanukala Bäpawala.” Bitjarra ŋayi Djesuyu ḻakaraŋalanydj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Yurru ŋayinydja ŋunhiyinydja yolŋu ŋunhi ŋayi ŋuli gärri dhurrwarakurru, ŋayina ŋunhiyina djäkamirrinydja wal'ŋu ŋurikiyi wäyingu malaŋuwu.]]></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Bala walala ŋunhi yolŋu'-yulŋunydja biyapul ŋoy-dharrana; walala bini ŋanya mulkanhana. Bala ŋayinydja marrtjina Djesunydja winya'yurruna warray walalaŋgala.]]></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Bala ŋayi ŋuliŋurunydja Djesuyu gonha'yurrunana Djudiyanydja wäŋa, bala marrtjina balayi roŋiyina buḏapthurruna mayaŋ'ku Djodanbuyŋunydja. Ga ŋunhi ŋayi bunananydja ŋunhili wäŋaŋura, ŋunhiliyi ŋunhi ŋayi ŋuli yukurranha Djondhu ḻiya-ḻupmaranha ŋäthili, bala ŋayi nhinananydja yukurrana ŋunhiliyina Djesu.]]></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Ga guḻku' yolŋu'-yulŋu marrtjina ḻuŋ'thurruna nhanukala ŋunhiwalayinydja, bala walala waŋanhamina yukurrana yolŋu'-yulŋunydja bitjanminana, “Djondhunydja ŋunhi ŋuli yukurranha yaka warray djäma ganydjarr ḏumurru wal'ŋu ŋula nhä, yana ŋayi ŋuli ḻakaranhanydja dhunupamirriyanha dhuwalayi ḏarramunha. Ga bukmak nhä malanha ŋayi ŋuli yukurranha ḻakaranhanydja ŋanya yuwalk yana,” bitjannayi.]]></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Ga guḻku' yolŋu walala märr-yuwalkthinana nhanŋu Djesuwu ŋunhiliyinydja wäŋaŋura.]]></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ala ŋuli dhurrwara-djäkamirriyu yolŋuyu ŋuriŋi ḻapmaramana yana nhanŋu dhurrwaranydja, ga walala wäyindhunydja malaŋuyu ŋuli ŋäma dharaŋanna yana rirrakay nhanŋuway djäkamirrinhanydja. Ŋayinydja ŋuli nhanukalayŋuwu ŋayi wäyingunydja walalaŋgu wäthun, waŋga'-waŋganynha yana yäku ḻakarama, bala ŋayi ŋuli dhawaṯmaramanydja yänana walalanha yulŋunydj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Ga ŋunhi ŋayi ŋuli bitjandhiyi dhawaṯmaramanydja nhanŋuway ŋayi ŋunhi wäyinnhanydja, bala ŋayipinydja ŋuli marrtji ŋurruŋuna yukurra, ga walalanydja ŋuli malthun nhanŋu marrtji, liŋgu walala marŋgi nhanŋu rirrakayw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akana walala yurru ŋunhiyi wäyin walala malthun ŋula yolkunydja yolŋuwu wiripuŋuwunydja, yana walala yurru gundupumana yukurra barrkuwatjthirrina mulkuruwalanydja yolŋuwala, liŋgu yakana walala marŋgi ŋurikiyinydja rirrakaywu yolŋuwu mulkuruwunydj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o, ŋayi Djesuyu ḻakaraŋalanydja dhuwalayi dhäruktja goḏu-mayali'mirri, ga walalanydja yaka warray nhanŋu mayali' dharaŋar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ala biyapul ŋayi Djesu ḻakaranhamina ŋanyapinyay ŋayi bitjarra, “Märr-yuwalk ŋarra nhumalaŋgu yukurra ḻakaramanydja. Ŋarra dhuwala dhurrwaranydja ŋurikiyi wäyingunydja malaŋuwu gärrinyarawu.]]></a:t>
            </a:r>
          </a:p>
        </p:txBody>
      </p:sp>
    </p:spTree>
  </p:cSld>
  <p:clrMapOvr>
    <a:masterClrMapping/>
  </p:clrMapOvr>
</p:sld>
</file>

<file path=ppt/theme/theme1.xml><?xml version="1.0" encoding="utf-8"?>
<a:theme xmlns:a="http://schemas.openxmlformats.org/drawingml/2006/main" name="Theme7">
  <a:themeElements>
    <a:clrScheme name="Theme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2026-08-30T16:30:31Z</dcterms:created>
  <dcterms:modified xsi:type="dcterms:W3CDTF">2026-08-30T16:30:31Z</dcterms:modified>
  <dc:title>Bible.com.au: Djon 10:1-42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