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ŋunhinydja, wiripuna yolŋu walala marrtjina nhumalaŋgala, yurru walala ŋunhi manaŋganmirri, ḏukṯuk walala yana manaŋinyarawu ŋurikiyi malaŋuwu, yurru walalanydja ŋunhiyi wäyindhunydja walalay yaka warray dharaŋara ŋäkula rirrakay ŋunhi wiripuŋunhanydja, yaka warray malthur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pi dhuwala dhurrwaranydja wal'ŋu. Ŋunhi nhe yurru ŋula yol yolŋu gärri ŋarrakalaŋukurrunydja, nhenydja yurru walŋana nhina yukurra; nhe yurru gärri lili, ga bala nhe yurru dhawaṯthun, bala maḻŋ'marama nhe yurru biyapulnha ḻatju' ŋatha dhika, maranhuyirri yurru yukurra ŋarra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yi ŋuli ŋunhi manaŋgandja yolŋu marrtji lili, märr ŋayi yurru manaŋirri, ga buma murrkay'kuma, goḏuy-wumana ŋayi yurru baḏuwaḏuyunna. Ga ŋarranydja dhuwalanydja marrtjina lili, märr nhuma yurru walŋana nhina yukurra, biyapulnha wal'ŋu walŋa dhik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rranydja dhuwala manymak warray wal'ŋu djäkamirri. Ŋayina ŋuli ŋunhi manymaknha wal'ŋu djäkamirri yolŋu wekanhamirrinydja ŋanyapinyay ŋayi rakunydhinyarawunydja, märr yurru walalanydja nhanŋu wäyindja walala walŋana nhin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walala yurru wiripuŋuwalanydja yolŋuwala goŋŋura, ŋurikalanydja ŋunhi walala yaka nhanŋuway wäyin walala, ŋayinydja yurru ŋunhi wiripunydja djäkamirri waṉḏirrina-wala, gonha'yunna walalanha djäkamiriwŋura yana, ŋunhi ŋayi ŋuli nhäma maḏakarritjnhanydja wuŋgannha, ŋayi ŋuli marrtji lili withiyan. Bala ŋayinydja ŋuli ŋunhi maḏakarritjthunydja wuŋgandhu bumana marrtji, barrkuwatjkumana wäyinnhanydja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yi wiripu yolŋu ŋuli waṉḏirrinydja, gonha'yun wäyinnhanydja walalanha ŋunhinydja, liŋgu ŋayi djäma ŋuli yukurra yana märranharawu ŋula nhäku; yaka ŋayi ŋuli yukurra märryu-ḏapmarama ŋunhi wäyinnha mala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Ŋarrapi dhuwala manymaktja wal'ŋu djäkamirri. Ŋarra marŋgi ŋarrakalaŋuwunydja yolŋuwu walalaŋgu, ga walala ŋarraku marŋgi, bitjan yana liŋgu bitjan Bäpa ŋarraku marŋgi, ga ŋarra nhanŋu Bäpawu marŋgi. Ga ŋarranydja yurru wekanhamirri warray rakunydhinyarawu ŋarrakalayŋunydja yolŋuwu walalaŋgu, märr walalanydja yurru yaka rakunydhirri, walŋana yana yukurra yurru nh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iripu-guḻkuny'tja ŋarraku nhina yukurra ŋunha wiripuŋuwala goŋŋura; ŋarranydja yurru walalanhana märrama, walala yurru ŋäma ŋarranha rirrakaynydja, dharaŋanna ŋunhi, bala marrtjina yana ŋarrakala, ŋurruk-manapanmirrina yurru waŋganydhirrina. Yo, walala yurru ŋunhiyi ŋarrakuwaynydja yolŋu walala bukmak waŋganynha yana ŋurruktja, ga ŋarrapi yana yurru walalaŋgu waŋgany djäkamirr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odthunydja Gunhu'yunydja ŋarranha yukurra märryu-ḏapmarama wirrki warray, liŋgu ŋarranydja yurru wekanhamirri, bala rakunydhirrina yurru, märr yurru ŋarra walŋa ŋarrakuwaynydja ŋarra roŋiyinyamaramayi märr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yukurra ŋula yolthu ganydjarr gäma bunharawunydja rakunygunharawunydja ŋarraku, yakana yurru ŋula yolthu djaw'yun ŋarrakunydja walŋa; ŋarrapi yana yurru wekanhamirri ŋarrakuwaynydja ŋarra walŋa. Yo, ŋarrapi yana yurru walŋa wekanhamirri rakunydhinyarawunydja, ga ŋarrapi yana gäma yukurra ganydjarr märranharawu roŋiyinyamaranharawunydja ŋarrakuwaynydja ŋarra walŋawu beŋuru rakunyŋurunydja, liŋgu bitjarrayi ŋayi ŋarrakala Bäpayunydja nherrara ŋarrakunydja rom.” Ga bitjarra ŋayi Djesu ḻakaranhaminanydja yukurrana ŋanyapinyay ŋ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ŋayipi ŋamakurruny'tja djäkamirri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dhiyaŋuyina dhärukthu walalanha yolŋu'-yulŋunhanydja barrkuwatjkuŋala märrma'lilinydja malal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ripu-guḻku'yunydja yolŋuyu walalay ŋanya yukurrana ḻakaraŋala Djesunha bitjarra, “Bawa'mirri dhuwali. Mokuywalaŋumirri ŋayi birrimbirrmirri. Yaka walala mäkiri'-witjurra nhanŋu dhäruk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 wiripu-guḻkuny'tja yolŋu'-yulŋu waŋana bitjarra, “Yaka dhuwala ŋayi Mokuywalaŋumirri birrimbirrmirri. Nhanŋunydja dhäruk ḻatju' warray wal'ŋu dhika. Yakana ŋuli Mokuyyunydja maŋutjimirriyaŋu bambaynhanydja yolŋunha.”Ŋurru'-ŋurruŋu yolŋu walala yarryurrunana nhanŋu Djes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yi Guyaŋinyaramirrinydja Walu liŋguna bunana, yäku ‘Walu Wekanhaminyaranydja Godkala’, bala guḻku' yolŋu walala yukurrana marrtjina ḻuŋ'maranhamina Djurutjalamlili, yurru waluyunydja ŋunhi ŋulwitjth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nyaramirriyu waluyu, ŋayi Djesu yukurra marrtji'-marrtji Gunhu'wala Buṉbukurru, yurru warraŋul ḻikangurru, ŋunhi walala ŋuli ḻakaramanydja ŋunhiyi yäkunydja “Djalamangu Ga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nydja yolŋu'-yulŋuyunydja nhämana ŋanya, bala marrtji ḻuŋ'thunna, bala walala ŋanya dhä-wirrka'yun bitjanna gam', “Nhämunha'mirri ŋanapurru yurru galkundja? Ma' ḻakaraŋana ŋanapurruŋgala dhunupa yana. Yol dhuwala nhe yolŋunydja?... Dhuwalayina nhe dhawu'mirri-yanharanydja ŋiniya?... Gunhu'wuŋu djuy'yuna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nydja Djesunydja buku-wakmarama waŋa bitjanna, “Liŋgu muka ŋarra nhumalaŋgala ḻakaraŋalanydja, ga nhumanydja ŋarraku yaka warray ŋula märr-yuwalkthina. Ŋarra ŋuli djämanydja yukurra dhuwala ŋarrakalaŋuwala Bäpawala yäkukurru. Nhäŋa walala ŋarraku djäma, bala marŋgithiyana, yol ŋarra dhuwala yolŋ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yakana nhuma ŋuli yukurra märr-yuwalkthirrinydja ŋarraku, liŋgu nhuma ŋunhiyinydja yakana ŋarrakalayŋumirri wal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rrakalaynydja yolŋuyu walalay ŋuli dharaŋan warray ŋarranhanydja rirrakay, ga ŋäma muka, bitjan ŋuli boḏinydhu wäyindhu ŋäma dharaŋan nhanŋuway djäkamirrinha rirrakay, bala malthunna yurru nhanŋu ŋurikiyi. Yo, ŋarranydja marŋgi ŋarrakalayŋuwunydja yolŋu'-yulŋuwu, ga walalanydja ŋuli malthunna ŋarr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 ŋuli wekama walalaŋgu walŋa gupaḏalŋuwunydja nhinanharawu, ga yakana yurru walala ŋula buwayakthirri winya'yundja; ŋarranydja yurru ŋarrapi ŋayathama walalanha baṯ bitjanna, ga yakana yurru ŋula yolthu djaw'yundja walalanha ŋulaŋuruyi ŋarrakala goŋŋur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jesunydja waŋana bitjarra, “Marr-yuwalk ŋarra nhumalaŋgu yukurra dhuwala ḻakaramanydja. Wäyin-djäkamirriyunydja ŋuli nhanŋuwaynydja ŋunhi wäyinnhanydja walalanha galkaṉ wäŋalilina, gunganharawuylilina ḻoḻulili, ga ŋayinydja ŋuli ŋunhiyinydja wäyin-djäkamirrinydja gärri ŋuliwitjan dhurrwarakurruna. Yo, ŋunhi yurru ŋula yol yolŋu ŋal'yun gandarrkurrunydja, ŋuliwitjandhi ḻoḻukurru wapthundja yurru, yakanydja ŋula dhurrwarakurru wal'ŋu gärri, ŋunhiyinydja yolŋu manaŋgannha, yana ŋayi yurru marrtji ŋunhiyi manaŋinyarawu wäy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rrakala Bäpayu wekaŋala walalanha ŋarrakalaynha goŋlili, ga ŋayinydja Bäpanydja ŋarraku biyapul wal'ŋu waŋarr, djuḻkmarama yukurra ŋunhinhanydja yolŋunha; yakana yurru ŋayi ŋula yolthu djaw'yun ŋulaŋuru ŋarrakalaŋuwala Bäpa'mirriŋuwalanydja goŋŋu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ilinyunydja dhuwala, Bäpa ŋarraku ga ŋarrapi, waŋganyŋura yana ŋilinyu dhuwala yulŋunydja.” Bitjarra ŋayi Djesu waŋa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dharrana yolŋu'-yulŋuyunydja guṉḏa warray galkara, walala bini bunhana ŋanya Djesu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nydja waŋa bitjanna, “Way, guḻku'mirri muka nhuma nhäŋalanydja ŋarrakala ŋamakurruny'tja djämawuy, ŋunhiyi djämanydja ŋunhi ŋayi ŋarrakala Bäpayu wekaŋala. Wanhaŋuwuy dhika djämawuynydja nhuma yurru ŋarranha bum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buku-wakmaraŋala bitjarra warray, “Yaka dhuwala ŋurikiynydjayi ŋamakurru'wuynydja ŋanapurru yurru nhuna buma. Bumanydja ŋanapurru yurru nhuna dhuwala ŋurikiy ŋunhi nhe yukurra yäku ḻakarama Gunhu'nha warku'yun, yanapi nhuma rrambaŋina be. Nhenydja dhuwala yolŋu yana, bala nhe yukurra ḻakaranhamirri nhunapinyaynha nhe be nhena God Waŋarr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nydja Djesunydja buku-wakmarama waŋa bitjanna, “Dhiyaŋu wukirriwuyyu nhumalaŋgala Romdhu, ŋayi Godthunydja yukurra waŋa bitjan warray gam', ‘Nhumanydja dhuwala waŋarr malanha yana,’ bitj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ruŋu Djorra'yunydja yukurra ḻakarama yuwalk yana, ga dhärra yukurra yurru bitjanna liŋgu; ga Godthunydja ŋayipi ḻakaraŋala ŋunhiyi yolŋu'-yulŋunha ‘waŋarr walala’ bitjarra, ŋunhinhanayi yolŋunha ŋunhi walalaŋgala ŋayi dhäruk nhanŋuway wekaŋ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rranydja dhuwala ganaŋ'maranharana Gunhu'wuŋu, ŋayi ŋarranhanydja djuy'yurruna lili dhipala munatha'lili. Ga nhäkuna nhuma yukurra waŋa ḻakarama bitjandja, be ŋarra yukurra warku'yun Godnha, ŋunhi ŋarra yukurra ḻakaranhamirri ŋarranhay ŋarra Godku ŋarranydja dhuwala Gäthu'mirriŋu bitjand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ŋa dhuwala djämawuy ŋarrakuŋu, bala djarr'yurrana. Ŋunhi bini ŋarrakuŋu djäma yakanydja ŋulaŋuru Godkuŋu, ŋurikiyinydja yakana märr-yuwalkthiya ŋarrak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li ŋarra yukurra djäma Gunhu'walanydja ganydjarryu, yana biyaka märr-yuwalkthiyana ŋarraku djämanydja, bayyi nhuma yukurra yaka mak märr-yuwalkthirri dhärukku ŋarrakunydja, ŋunhi nhaltjan ŋarra yukurra waŋa. Yo, biyaka märr-yuwalkthiya yana ŋarrakalanydja, märr yurru nhuma marŋgithirrina bala dharaŋanna, ŋunhi ŋilinyunydja dhuwala waŋgany yana, liŋgu ŋayi Bäpa ŋarrakala, ga ŋarra nhanukala Bäpawala.” Bitjarra ŋayi Djesuyu ḻakaraŋal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ayinydja ŋunhiyinydja yolŋu ŋunhi ŋayi ŋuli gärri dhurrwarakurru, ŋayina ŋunhiyina djäkamirrinydja wal'ŋu ŋurikiyi wäyingu malaŋu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walala ŋunhi yolŋu'-yulŋunydja biyapul ŋoy-dharrana; walala bini ŋanya mulkanhana. Bala ŋayinydja marrtjina Djesunydja winya'yurruna warray walalaŋg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ŋuliŋurunydja Djesuyu gonha'yurrunana Djudiyanydja wäŋa, bala marrtjina balayi roŋiyina buḏapthurruna mayaŋ'ku Djodanbuyŋunydja. Ga ŋunhi ŋayi bunananydja ŋunhili wäŋaŋura, ŋunhiliyi ŋunhi ŋayi ŋuli yukurranha Djondhu ḻiya-ḻupmaranha ŋäthili, bala ŋayi nhinananydja yukurrana ŋunhiliyina Djes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guḻku' yolŋu'-yulŋu marrtjina ḻuŋ'thurruna nhanukala ŋunhiwalayinydja, bala walala waŋanhamina yukurrana yolŋu'-yulŋunydja bitjanminana, “Djondhunydja ŋunhi ŋuli yukurranha yaka warray djäma ganydjarr ḏumurru wal'ŋu ŋula nhä, yana ŋayi ŋuli ḻakaranhanydja dhunupamirriyanha dhuwalayi ḏarramunha. Ga bukmak nhä malanha ŋayi ŋuli yukurranha ḻakaranhanydja ŋanya yuwalk yana,” bitjannay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guḻku' yolŋu walala märr-yuwalkthinana nhanŋu Djesuwu ŋunhiliyinydja wäŋaŋu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li dhurrwara-djäkamirriyu yolŋuyu ŋuriŋi ḻapmaramana yana nhanŋu dhurrwaranydja, ga walala wäyindhunydja malaŋuyu ŋuli ŋäma dharaŋanna yana rirrakay nhanŋuway djäkamirrinhanydja. Ŋayinydja ŋuli nhanukalayŋuwu ŋayi wäyingunydja walalaŋgu wäthun, waŋga'-waŋganynha yana yäku ḻakarama, bala ŋayi ŋuli dhawaṯmaramanydja yänana walalanha yulŋ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ŋayi ŋuli bitjandhiyi dhawaṯmaramanydja nhanŋuway ŋayi ŋunhi wäyinnhanydja, bala ŋayipinydja ŋuli marrtji ŋurruŋuna yukurra, ga walalanydja ŋuli malthun nhanŋu marrtji, liŋgu walala marŋgi nhanŋu rirrakay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walala yurru ŋunhiyi wäyin walala malthun ŋula yolkunydja yolŋuwu wiripuŋuwunydja, yana walala yurru gundupumana yukurra barrkuwatjthirrina mulkuruwalanydja yolŋuwala, liŋgu yakana walala marŋgi ŋurikiyinydja rirrakaywu yolŋuwu mulkuru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yi Djesuyu ḻakaraŋalanydja dhuwalayi dhäruktja goḏu-mayali'mirri, ga walalanydja yaka warray nhanŋu mayali' dharaŋ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biyapul ŋayi Djesu ḻakaranhamina ŋanyapinyay ŋayi bitjarra, “Märr-yuwalk ŋarra nhumalaŋgu yukurra ḻakaramanydja. Ŋarra dhuwala dhurrwaranydja ŋurikiyi wäyingunydja malaŋuwu gärrinyaraw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2026-06-14T08:21:36Z</dcterms:created>
  <dcterms:modified xsi:type="dcterms:W3CDTF">2026-06-14T08:21:36Z</dcterms:modified>
  <dc:title>Bible.com.au: Djon 10:1-42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