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9:10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waŋana bitjarra, “Ŋäthiya biyaka walŋu galŋa-yätjthiya. Gawaw'yurra ŋuriki dhäykawurruŋgunydja ganurumirriwunydja walalaŋgu, märr yurru walala yukurra ŋäthina dhiyakuyi wäŋawunydja Djurutjalambuyŋunydj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rka'mirri dhiyalaŋumi Djurutjalamdja wäŋaŋura yukurra ŋäthina, ga waŋanydja yukurra bitjanna, “Dhuwalanydja gay' wäŋa baḏuwaḏuyunarana warrpam'thunarana, ŋanapurru yukurra nhinanydja dhuwala goramirrina walala. Ŋanapurruŋgu buṉbu malana liŋguwuynha ḏaw'-ḏawyunarana, ga wäŋanydja dhuwala yätjnha mirithirrin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waŋana ŋurikala dhäykawurruŋgalanydja bitjarrana, “Dhäykawurru, mäkiri'-witjurra walala Godkalaŋuwu dhärukku. Marŋgikuŋa nhumalaŋguway yumurrku'nha dhäykawurrunha, waku'mirriŋunha walalanha, walala yurru ŋäthi rakunymirriwu yolŋu'-yulŋuw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uḻku'na mirithirrina yurru raku'-rakunydhirrinydja yolŋunydja walala, walalaŋgu yurru rumbalnydja marrtji ŋorra barrkuwatjnha birrka'mirriŋurana wäŋaŋura; yakana yurru yukurra yolŋuyu ŋula rumbalnydja walalanha ḻuŋ'marama waŋganylilinydja dhalkaranharawu.” Dhuwalayina dhäruk ŋayi Garrayyu wekaŋalanydja ŋarrakal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yapul ŋayi Garrayyu dhäruk wekaŋala ŋarrakala bitjarra, “Nhuma ḻiya-djambatjmirri walŋu ḏarramuwurru, yaka märr-winya'yurra nhokalaŋu nhe be ḻiya-djambatjkunydja walŋu guyaŋinyarawuywu, ga nhuma wuṉḏaŋarrmirri ḏälmirri ḏarramuwurru, yaka märr-winya'yurra be ŋuriŋi nhokalay nhe ganydjarryunydja, ga nhuma ḻukunydjamirri yolŋu walala, yaka biyakayi nhumanydja märr-winya'yurra nhumalaŋgalay be rrupiyayu malaŋuy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ku waŋganygu nhuma yurru märr-winya'yundja ŋurr'yundja, ŋunhi nhe yurru yuwalk galŋu marŋgiyirri ŋarraku, ga dharaŋan ŋunhi ŋarranydja ŋuli djäma ŋamakurru' warray ga rom-waŋgany warray, ga ŋarraku märr-ŋamathinyaranydja bitjanna bili yurru, djambimiriwnha, liŋgu ŋuriŋiyinydjayi romdhu malaŋuyu ŋarranhanydja ŋuli ŋayaŋu-djulŋikuma warray.” Ga bitjarrana ŋayi Garray waŋananyd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yana wäŋawu Djurutjalambuyŋunydja, liŋgu baḏuwaḏuyunarana dhuwala warrpam'puynha9:10-24 (Cry for the ruins of Jerusalem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 waŋana bitjarra,“Nyä'yunmiya dhiyakunydja wäŋawu Djurutjalambuyŋunydja,liŋgu dhuwalanydja wäŋa räwaknha baṉḏanynha,yakana biyapul yolŋu walala yurru marrtji yukurra balakurrunydja,ga wäyin malanha buṯthunaramirri ga marrtjinyaramirri winya'-winyayurrunana liŋguna,ga yakana biyapul yurru buliki'yu ḻuka yukurra dhipuŋurunydja mulm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uwala wäŋanydja ŋorra marrtji baḏuwaḏuyunarana warrpam'puynha,ŋunhina bili wakinŋuna yana wäyin nhina yukurra dhiyalaŋuminydj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dhä-wirrka'yurruna Garraynha bitjarra, “Garray, nhäku warray ŋayi dhuwalanydja wäŋa räwakthina yolŋumiriwyinanydja? Yolthuna dhika yurru ḻakaramanydja ŋanapurruŋgu, märr yurru ŋanapurru dharaŋan dhipalayi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nydja Garraynydja buku-wakmaraŋala ḻakaraŋala bitjarra, “Dhuwalanydja bitjarrayi maḻŋ'thurruna, liŋgu yolŋuyu walalay gonha'yurruna ŋarranha, yakana walala ŋarrakunydja rom märraŋal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walala marrtjinana mukthurrunana walalaŋgalaynha walala djälkurru, bala walala yukurra buku-ŋal'yundja wiripuŋuwuna waŋarrwu, malthun yukurra dhuḏakthun walalaŋguway bäpa'mirriŋunhana walalanha ro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ka, ŋarranydja dhuwala Garray Waŋarr, Yitjuralwu God, ga bitjan ŋarra yurru djämanydja gam': Ŋarra yurru ŋathanydja walalaŋgu wekama ḻirra-warmirrina walŋu, ga gapunydja ḻukanharawunydja walalaŋgu yurru ḏuŋgulmirr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rru barrkuwatjkuma walalanha ŋunhana mulkuruwalana wäŋalili bena-wala birr, bala yurru ŋuriŋi miriŋuyunydja walalanha bumana yukurra mandjawakthuna guḻk-guḻkthun, dhawar'maramana bitjanna walalanha yurru warrpam'nha.” Bitjarra ŋayi Garray waŋan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2026-06-04T08:05:11Z</dcterms:created>
  <dcterms:modified xsi:type="dcterms:W3CDTF">2026-06-04T08:05:11Z</dcterms:modified>
  <dc:title>Bible.com.au: Jeremiah 9:10-24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