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6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6:16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walala yolŋu'-yulŋunydja waŋana bitjarra, “Yo, ŋäkula warray ŋanapurru ŋunhi yulŋunydja miriŋunhanydja walalanha marrtjinyaranydja lili, bala ŋanapurru yukurra marrmarryunmirrina dhuwala yulŋunydja barrariyuna, ŋoy-wilwilyunmirrina yukurra ŋanapurrunydja dhuwal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ŋanapurru yurru marrtji ḏiltjilili, ga dhukarrkurru ŋanapurru yurru yakana marrtji, liŋgu miriŋunydja walala birrka'mirrina dhika ŋayan'-dharra marrtji ŋanapurruŋgu, ga ŋanapurrunydja yukurra barrarirrina dhuwala mirithirrina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ala ŋayi Garrayyu ḻakaraŋala yolŋu'-yulŋuwanydja bitjarrana, “Buku-yirryirryurrana biyakana ŋäthinyamiya manaparra, biyakana bitjan ŋuli ŋäṉḏi'mirriŋu ŋäthi nhanukalaŋuwu yothu'wu rakunygu, liŋgu galki yurru miriŋunydja marrtjina, bumana marrtji yurru baḏuwaḏuyunna nhumalanha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Garray waŋana bitjarrana ŋarrakala, “Way Djiramaya, gatjarr'yurra dhuwali yolŋu'-yulŋunha ŋarraku; maḻŋ'maraŋa walalaŋgala nhäyinyaraŋura romŋura walala yukurra nhinanydj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nhe yurru maḻŋ'maramanydja ŋunhi walalanha ŋayaŋu-wuṉḏaŋarrmirrina, bitjanna liŋgu walala yukurra djäma walalaŋgalaynha yana djälyu; bukmaknha ŋunhi walala yulŋunydja yätjmirrina yanana walŋu, marrtji walala ŋuli yukurra dhäwuny'tja birrŋ'marama bothinyarayŋuna ḻakaranhamirr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yi marinydja balanyarana bitjan worrk. Yo, ŋarranydja bini ŋunhi bitjana ḏarrtjalkkunha walalanha ŋuriŋiyinydja gurthayunydja, yurru ŋarrakunydja ŋunhi yolŋu walala yaka warray ḏarrtjalkthina; mukthun yana walala djäma yukurra ŋunhiyi nhäŋiniŋ' rom, yaka yana walala gonha'yurruna walalaŋguway yätjt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nydja yurru walalanha ḻakaramanydja ŋayaŋu-djarrpi'na, nhäŋiniŋ'nha yanana bitjanna; liŋgu ŋarra walalanha gatjarr'yurruna, bala maḻŋ'maraŋalanydja yätj warray.” Ga bitjarra ŋayi Garray waŋananyd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tjuralnydja yakana ḏukṯukthina Godkalaŋuwunydja romgu malthunarawu6:16-30 (Israel rejected God's ways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 waŋa yukurra nhumalanha nhanŋuway yolŋu'-yulŋunha bitjan, “Nhäŋa marrtjiya ḻarruŋa ŋurikinydja dhukarrwu dhunupawunydja, dhä-wirrka'yurra biyaka, ‘Wanhaka dhika dhukarr ŋamakurruny'tja walŋu, ŋunhiyinydja ŋunhi ŋayi Garrayyu nherrara ŋäthili?’ Marrtjiya ŋuliwitjarrayi liŋgu dhukarrkurrunydja, bala nhe yurru nhinana yukurra ŋunhilina ŋayaŋu-wurrkurrum'thirrina.” Yurru nhumanydja waŋana bitjarra, “Yakana ŋanapurrunydja yurru marrtji ŋuliwitjandhinydja dhukarrkurru nhokalanydja,” bitjarr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yapul ŋayi Garrayyu ḻakaraŋala walalambala yolŋu'-yulŋuwa bitjarra, “Mäkiri'-witjurra ŋuruku ya' dhukarr-nhänharamirriwu yolŋuwu, ŋunha ŋayi yukurra ḻoḻthunmarama yiḏaki, girri'-ŋamathinyamirriyama yukurra nhuna dharraykuma ga raypirri'yun, liŋgu ŋunhi marinydja yukurra marrtjina lili galkina.” Yurru nhumanydja waŋana bitjarra warray, “Yakana ŋanapurrunydja yurru ŋuriki djawarrkmirriwunydja yolŋuwu mäkiri'-witjun; yakana ŋanapurru ḏukṯuk ŋurikinydja dhäwu'w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Garraynydja waŋana bitjarra warray, “Mäkiri'-witjurra nhuma wäŋa malanha bukmak yana, dhuwalanydja walala ŋarrakuwaynydja yolŋu'-yulŋu yakana ŋarraku yurru mäkiri'-witjun ga dhäruk märrama, yakana walala ḏukṯuk ŋarrakalaŋuwunydja dhukarrwu. Bitjandhi liŋgu walala yukurra gumurr-nherraṉdhi ŋarranhanydja, ga dhiyakuyina märrwu ŋunhi marinydja yurru lili marrtji ga bunana walalaŋgu, wirrki yana walala yurru galŋa-yätjthirrinydja warwumirriyirrinydja ŋuriŋiy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ala ŋuli gämanydja ŋarraku buŋgan bäw' dhika nhä malanha, yurru yaka ŋarra ḏukṯuk walalaŋgalaŋuwu ŋurikiyi mundhurr-wekanharawunydja; yakana walala yurru marrtji galkithirrinydja ŋarrakala ŋuriŋi wäyindhunydja bathanaray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rru ŋula nhäna gurrunhan gunganhamirriyama dhukarrlilinydja ŋunhiwalanydja, märr walala yurru dhä-ŋal'yunna ga galkirrina; walala yurru murrmurryundja rrambaŋiyirrina bäpa'mirriŋu ga gäthu'mirriŋu nhanŋu, ga ḻundu'manydji walala yurru murrmurryunna bukmakthirrin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itjanna ŋayi yukurra Garray waŋanydja, “Nhäŋa ya', miriŋunydja yukurra marrtjina lili beŋuru ḻuŋgurrmaŋurunydja, mirithirri guḻku'na miriŋu dhaŋaŋnh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yinydja yolŋu'-yulŋu ŋoy-wurrpu'mirrina mel-wuyunamiriwnha walala, ga marrtjinydja walala yukurra dhuwala lili mandjawakmirri dhika nhämirrina walala, bala walala yurru baḏuwaḏuyunna yanana nhumalanha Djurutjalam yulŋunydja warrpam'nha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2026-06-24T15:36:22Z</dcterms:created>
  <dcterms:modified xsi:type="dcterms:W3CDTF">2026-06-24T15:36:22Z</dcterms:modified>
  <dc:title>Bible.com.au: Jeremiah 6:16-30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