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3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nhi Bapilunbuynydja buŋgawa yäku Nipukanitjanydja waŋana bitjarra nhanukalaŋuwala ŋurikala miriŋuwala, “Marrtjiya ga maḻŋ'maraŋa Djiramayanha, ga märraŋa ŋanya ga djäkanydja nhanŋu ŋamathaŋa walŋu yana, yaka ŋanya ŋula buŋanydja ŋayaŋu-yätjkuŋanydj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marrtjinana, ga maḻŋ'-gay ŋanya, bala dhawaṯmaraŋalana ŋuliŋuruyi ḻoḻuŋurunydja, ŋunhi ŋayi yukurrana nhinana gaṯ-gaṯŋura nhanukalayŋuwuŋu yolŋu'-yulŋuwuŋu. Walala dhawaṯmaraŋalanydja ŋanya yänana, bala ŋayi nhinanana yukurrana ŋunhala Djurutjalamnh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yuwalk ŋayi yana Garrayyu ḻakaraŋalanydja Djiramayawala ŋäthili yana galŋu bitjarra, “Yuwalk dhuwalayi yana yurru wäŋanydja warrpam'thun baḏuwaḏuyun, ga nhenydja yurru nhämana, yurru yakana nhuna yurru ŋula yolthu ŋayaŋu-yätjkuma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nhunanydja yurru gunganhamirriyama, yakana yurru ŋuruŋu miriŋuyunydja nhuna buma. Ŋarrapi yana nhuna yurru guŋga'yundja walŋakumanydja, liŋgu nhe ŋarrakala märr-nherraṉmina yuwalkkuŋala yana.” Ga bitjarra ŋayi yukurrana Garrayyu ḻakaraŋalanydja Djiramayawala, yurruna ŋunhiyi maḻŋ'thurru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ilunbuyŋuyu baḏuwaḏuyurrunana wäŋa Djurutjalamdja, bala yolŋu'-yulŋunhanydja djaw'-djawyurrunana39:1-18 (The Babylonians destroyed Jerusalem and took the people to their own lan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yuwalkthi ŋunhi maḻŋ'thurrunanydja bitjarrayi, bitjarra yana liŋgu ŋunhi ŋayi Djiramayayu ŋäthili walalaŋgala ḻakaraŋala, liŋgu buŋgawa ŋurukuy Bapilunbuynydja marrtjinana lili ŋulinyaramirriyunydja ŋunhi Djitakayana yukurrana buŋgawa nhinana ŋuruku Djudawuyŋ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miriŋu walala marrtjinana lili, ŋurruthinana yana biyapulnha miṯtji dhaŋaŋnha, bala ḏaw'-ḏawyurrunana marrtjina buku-yupmaraŋalana ḻoḻunydja ŋunhi ḻiw'maraŋalana, ga buṉbunydja malanha Djurutjalambuy, bala walala djaw'-djawyurrunana märra'-marraŋalana marrtjina ŋunhiyi yolŋu'-yulŋunhanydja bena-wala walalaŋgalaynha wäŋalil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nhi buŋgawa Djitakaya ga nhanŋu guŋga'yunaramirri walala, walala guyaŋina yukurrana bitjarra, walala yurru winya'-winyayun gayul munhaku, yurru walalanydja ŋunhi Bapilunbuyŋuyunydja miriŋuyu ŋupara warray walalanha, ga yana liŋgu ga mulka'-mulkana. Bala walala ŋunhi märraŋalana ŋuriki buŋgawawunydja gäthu'mirriŋunha walalanha, bala gumurrŋurana nhanukala bumaranydja, dharpuŋalanydja walalanha murrkay'kuŋalana, ga bitjarrayi liŋgu walala bumarayi ŋurru'-ŋurruŋunha Djudawuynha walalan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äŋuru ŋuliŋuruyi walala bambaykuŋala Djitakayanhanydja, bala ḏapṯapmaraŋalana ŋanya raki'yu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dhuŋgur'yurrunana marrtjina buŋgawamirriwunydja wäŋa, ga wiripu malanha wäŋa dhuŋgur'yurrun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djaw'-djawyurrunana ŋunhi buŋgawanha ga bukmaknha ŋunhi yolŋu'-yulŋunha ḏapṯapmaranharana, bala djaw'-djawyurrunana yana balayina walalaŋgalaynha walala wäŋalil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ḻurrkun'nha ŋunhi ŋurruwuykmirrina yolŋu walala yukurrana baḏaktja nhinana ŋunhili ŋayilpiŋur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2026-06-24T14:32:15Z</dcterms:created>
  <dcterms:modified xsi:type="dcterms:W3CDTF">2026-06-24T14:32:15Z</dcterms:modified>
  <dc:title>Bible.com.au: Jeremiah 39:1-18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