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yinydja ŋunhi buŋgawanydja waŋana bitjarra, “Gatjuy, marrtjiya, ga dhawaṯmaraŋana ŋanya ḏulŋurr'yurrana ŋuliŋuruyi, ŋayi ŋuli bäynha rakunydh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Bala ŋayi ŋunhiyinydja marrtjinana ḏarramu, märraŋala raki' ga dhomala, bala dhuryunmaraŋalana ŋunhiyi rakiny'tja, bala warryurrunana ŋanya beŋuru ŋarŋgaŋurunydja. Ga dhäŋuru ŋuliŋuruyinydjayi ŋanya walala nherrara ŋunhana walŋu buŋgawawalana wäŋalili, yurru märr-warraŋullil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nherrara Djiramayanha ŋarŋgalili dhoḻumirrililina38:1-13 (They put Jeremiah into a deep ho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bala ŋayi Djiramayayunydja yukurrana ḻakaraŋalana yolŋu'-yulŋuwana bitjarrana gam', “Garraynydja waŋana bitjarra, ‘Ŋuli nhuma yurru nhina yukurra dhiyalayinydjayi wäŋaŋura, nhumanydja yurru murrmurryunna ŋuriŋina bunharayu djaṉŋarrthinyarayuna ŋula nhäyuna, ga ŋuli nhuma yurru wekanharamirri nhumalanhay nhuma ŋurukala Bapilunbuyŋuwala, nhumanydja yurru walŋana nhin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rrayi ŋarra ḻakaraŋalanydja walalambala, “Ŋurukuy Bapilunbuynydja yurru marrtji, ga djaw'yunna, bumana yurru dhuwalanydja wäŋa,” bitjarra ŋayi Garray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 ŋunhi ŋurru'-ŋurruŋuyunydja ŋaḻapaḻmirriyunydja ŋäkula, bala walala marrtjina ŋurikala buŋgawawalana, ga waŋana ḻakaraŋala bitjarra, “Bumana ŋilimurru yurru ŋanya, murrkay'kumana ŋunhayinydja yolŋunha,” bitjarra. “Ŋuruŋuyinydjayi yolŋuyu yukurra yolŋu'-yulŋunhana barrari-wukuma yalŋgi'kumana. Yakana ŋayi yukurra guŋga'yundja ŋanapurrunha, yana ŋayi yukurra ŋanapurrunhanydja baḏuwaḏuyun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waŋana ŋunhi buŋgawanydja bitjarra, “Yo manymak, nhumalaŋgalana ŋayi ŋunhi goŋŋuranydja. Nhumapina ŋanya yurru ŋula nhaltjandja nhäku nhuma ḏukṯ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walala yuwalkthi ŋanya märraŋalanydja, bala galkara ŋarŋgalilina ŋunhana walŋu. Yo, bäyŋu ŋunhilimi ŋula ŋarŋgaŋura gapunydja, yana dhoḻuna waŋganynha ŋunhilimiyi, bala walala ŋanya dhuryunmaraŋalana marrtjina bala-a-a, yana liŋgu ga nherrara ŋanya ŋunhiwalayi dhoḻu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ala ŋayi waŋganydhunydja yolŋuyu ŋäkula ŋanya, bala ŋayi marrtjinana yana buŋgawawalana wäŋalili, ga ḻakaraŋala nhanbala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y, ŋunha Djiramayanhanydja walala nherrara ŋunhana ŋarŋgalilina. Yätjnha ŋunhi mirithirrina yulŋunydja. Ŋayi ŋuli gonhana rakunydhi, liŋgu bäyŋuna ŋunhayi, ŋathamiriwnha wäŋanydja.”]]></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2026-05-20T12:15:26Z</dcterms:created>
  <dcterms:modified xsi:type="dcterms:W3CDTF">2026-05-20T12:15:26Z</dcterms:modified>
  <dc:title>Bible.com.au: Jeremiah 38:1-13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