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Djiramayanhanydja galkara ḻoḻulilina37:1-21 (They put Jeremiah in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uwakimgunydja gäthu'mirriŋu yakana buŋgawayina ŋunhili nhanukalaŋuwala bäpa'mirriŋuwalanydja dharapulŋura, liŋgu walala ŋunhi ŋurukuyyu Bapilunbuyŋuyunydja buŋgawakuŋala Djitakayanhana, Djotjayawuna gäthu'mirriŋunha, ŋayina yurru buŋgawa Djudawuyŋunydja wäŋ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walalanydja ŋunhi buŋgawa ga nhanŋu yolŋu'-yulŋu, yaka warray walalanydja märraŋala dhäruk, ŋunhi nhaltjarra ŋayi Garrayyu dhäruk wekaŋala ŋurikala dhäwu'-gänharamirriwala Djiramayaw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ŋunhi buŋgawanydja yana dhäwu' warray djuy'yurruna nhanŋu Djiramayawu, waŋana yukurrana bitjarra warray, “Bukumirriyaŋa ŋanapurruŋgu nhe yurru ŋe! Waŋiya Godnha, märr ŋayi yurru walŋakuma ŋanapurru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nyaramirriyunydjayi ŋayinydja ŋuli Djiramayanydja yukurranha marrtjinya birrka'mirrikurru warray wäŋakurru, yaka warray ŋayi ŋunhili ḻoḻuŋura gulŋiyinya yukurranha ŋu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rukuy Bapilunbuy yolŋu walala miriŋu yukurrana wäŋaraŋala nhinana ḻiw'maraŋala yana Djurutjalamdja ŋunhi wäŋa, ga walala ŋäkula ŋunhi Yetjippuynydja miriŋu yukurrana marrtjinana lili guŋga'yunarawu Yitjuralwunydja, bala walala ŋunhi Bapilunbuyŋuyunydja gonha'yurrunana ŋunhiyi wäŋa, bala gundupuŋalana yana-w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yi Garraynydja waŋanana Djiramayawala bitjarrana, “ḻakaraŋa ŋuripa buŋgawawa, ŋunhi Yetjippuyŋuyunydja yurru yakana nhumalanha guŋga'yun; yanana walala yurru marrtjina lili yulŋunydja, ga bala walala yurru roŋiyirri bal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alalanydja yurru ŋunhi Bapilunbuyŋunydja miriŋu roŋiyirriyi lili, bala baḏuwaḏuyunna dhuwala wäŋanhanydja, warrpam'thunna yana dhuŋgur'yundja gurthay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humanydja guyaŋirri yukurra yanapi walala yurru yaka roŋiyirri lili, yurru yuwalktja walala yurru roŋiyirri, bala baḏuwaḏuyunna dhuwala wäŋ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Bapilunbuyyunydja miriŋuyu gonha'yurrunana Djurutjalamdja wäŋa, liŋgu walala ŋäkula Yetjippuyŋunha miṯtjinha marrtjinyara yukurranhara liliŋuwuy, bala ŋarra bini marrtjinya warray yulŋunydja bala ŋarrakalay warray wäŋalili, gumurr-watjmanna ŋarrakuway gurruṯu'mirrinha wal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uriŋi waŋganydhu ḏarramuyu dhurrwara-djäkamirriyunydja ŋarranha gulmaraŋala, waŋana bitjarra warray, “Way, nhenydja dhuwala marrtjinana gonha'yurrunana ŋanapurrunhanydja?... balayina ŋunha gali'lili walalaŋgalana wapthurruna Bapilunbuyŋuwal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rranydja waŋana bitjarra, “Yäw, yaka ŋarra dhuwala wapthurruna walalaŋgala gali'lili.” Ga ŋayinydja ŋunhiyi dhurrwara-djäkamirrinydja yolŋu yaka ŋarraku märr-yuwalkth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ŋayi mulkanana ŋarranha, bala gäŋala ŋurru'-ŋurruŋuwalana, ga walalanydja ŋarraku ŋaramurryinana wirrkina, bala bartjunmaraŋala walala ŋarranha, ga galkara ḻoḻulilina ŋunhana, yurru ŋunhi mirithirrina buku-munha'na yulŋunydja, bena-wala ŋunha ŋoyŋurana munathaŋura, ga nhinananydja ŋarra yukurrana märr-weyinŋumirrina ŋunhiliyi y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lalaŋumirrinydja ŋayi ŋunhi buŋgawanydja ŋarraku wäthurrunana, bala ŋayi ŋarranha dhä-wirrka'yurruna gayulnha walŋu, bitjarrana ŋayi dhä-wirrka'yurrunanydja, “Way, Garrayyunydja nhokala dhäruk-wekaŋala muka?” bitjarra.Ga ŋarranydja waŋana bitjarra, “Yo, bitjarra ŋayi ḻakaraŋalanydja, ‘Ŋunha yurru Bapilunbuyŋunydja miriŋu marrtjina lili, ŋurruthirrina yurru, bala nhenydja yurru walalaŋgalana goŋŋura.’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rra dhä-wirrka'yurruna ŋanya buŋgawanha bitjarra, “Nhäku nhe ŋarranha nherrara dhipalanydja ḻoḻulilinydja? Nhä dhika ŋarra djarrpi'kuŋalanydja djä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hakana nhuŋu ŋunhi dhäwu'-ḻakaranhamirrinydja walala, ŋunhi walala ḻakaraŋala bitjarra, ‘Ŋunha Bapilunbuyŋunydja yurru yakana marrtji 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äka ŋe! Yakana biyapulnydja ŋarranha djuy'yurra balayi ḻoḻulili ŋunha, ŋarra ŋuli bäynha rakunyd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yakana ŋarranha djuy'yurruna balayinydja, ŋunhinydja walŋu be buku-munha'lilinydja ŋoylilinydja, yana walala ŋarrakalaŋumirri dhaḻ'yurrunana yulŋunydja, gonydjiŋmirriyaŋalana ŋunhiwala buŋgawawalana walŋu wäŋalili, warraŋullili märr. Ga bitjanana liŋgu walu-ŋupana walala ŋuli ŋarraku wekanha ŋathanydja ruwaŋga'na, yana liŋgu ga dhawar'yurruna ŋatha ŋunhiyi ŋunhili wäŋaŋura warrpam'thurru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2026-11-01T19:11:31Z</dcterms:created>
  <dcterms:modified xsi:type="dcterms:W3CDTF">2026-11-01T19:11:31Z</dcterms:modified>
  <dc:title>Bible.com.au: Jeremiah 37:1-21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