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6893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37: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Nhumanydja guyaŋirri yukurra yanapi walala yurru yaka roŋiyirri lili, yurru yuwalktja walala yurru roŋiyirri, bala baḏuwaḏuyunna dhuwala wäŋanydj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2 ]]></a:t>
            </a:r>
            <a:r>
              <a:rPr lang="en-US" b="1" sz="3000" spc="0" u="none">
                <a:solidFill>
                  <a:srgbClr val="000000">
                    <a:alpha val="100.00%"/>
                  </a:srgbClr>
                </a:solidFill>
                <a:latin typeface="Calibri"/>
              </a:rPr>
              <a:t><![CDATA[Yo, Bapilunbuyyunydja miriŋuyu gonha'yurrunana Djurutjalamdja wäŋa, liŋgu walala ŋäkula Yetjippuyŋunha miṯtjinha marrtjinyara yukurranhara liliŋuwuy, bala ŋarra bini marrtjinya warray yulŋunydja bala ŋarrakalay warray wäŋalili, gumurr-watjmanna ŋarrakuway gurruṯu'mirrinha walalanh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urru ŋuriŋi waŋganydhu ḏarramuyu dhurrwara-djäkamirriyunydja ŋarranha gulmaraŋala, waŋana bitjarra warray, “Way, nhenydja dhuwala marrtjinana gonha'yurrunana ŋanapurrunhanydja?... balayina ŋunha gali'lili walalaŋgalana wapthurruna Bapilunbuyŋuwalan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a ŋarranydja waŋana bitjarra, “Yäw, yaka ŋarra dhuwala wapthurruna walalaŋgala gali'lili.” Ga ŋayinydja ŋunhiyi dhurrwara-djäkamirrinydja yolŋu yaka ŋarraku märr-yuwalkthin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6 ]]></a:t>
            </a:r>
            <a:r>
              <a:rPr lang="en-US" b="1" sz="3000" spc="0" u="none">
                <a:solidFill>
                  <a:srgbClr val="000000">
                    <a:alpha val="100.00%"/>
                  </a:srgbClr>
                </a:solidFill>
                <a:latin typeface="Calibri"/>
              </a:rPr>
              <a:t><![CDATA[Bala ŋayi mulkanana ŋarranha, bala gäŋala ŋurru'-ŋurruŋuwalana, ga walalanydja ŋarraku ŋaramurryinana wirrkina, bala bartjunmaraŋala walala ŋarranha, ga galkara ḻoḻulilina ŋunhana, yurru ŋunhi mirithirrina buku-munha'na yulŋunydja, bena-wala ŋunha ŋoyŋurana munathaŋura, ga nhinananydja ŋarra yukurrana märr-weyinŋumirrina ŋunhiliyi yan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alalaŋumirrinydja ŋayi ŋunhi buŋgawanydja ŋarraku wäthurrunana, bala ŋayi ŋarranha dhä-wirrka'yurruna gayulnha walŋu, bitjarrana ŋayi dhä-wirrka'yurrunanydja, “Way, Garrayyunydja nhokala dhäruk-wekaŋala muka?” bitjarra.Ga ŋarranydja waŋana bitjarra, “Yo, bitjarra ŋayi ḻakaraŋalanydja, ‘Ŋunha yurru Bapilunbuyŋunydja miriŋu marrtjina lili, ŋurruthirrina yurru, bala nhenydja yurru walalaŋgalana goŋŋura.’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ala ŋarra dhä-wirrka'yurruna ŋanya buŋgawanha bitjarra, “Nhäku nhe ŋarranha nherrara dhipalanydja ḻoḻulilinydja? Nhä dhika ŋarra djarrpi'kuŋalanydja djäm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anhakana nhuŋu ŋunhi dhäwu'-ḻakaranhamirrinydja walala, ŋunhi walala ḻakaraŋala bitjarra, ‘Ŋunha Bapilunbuyŋunydja yurru yakana marrtji lil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Ŋäka ŋe! Yakana biyapulnydja ŋarranha djuy'yurra balayi ḻoḻulili ŋunha, ŋarra ŋuli bäynha rakunydh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ala walala yakana ŋarranha djuy'yurruna balayinydja, ŋunhinydja walŋu be buku-munha'lilinydja ŋoylilinydja, yana walala ŋarrakalaŋumirri dhaḻ'yurrunana yulŋunydja, gonydjiŋmirriyaŋalana ŋunhiwala buŋgawawalana walŋu wäŋalili, warraŋullili märr. Ga bitjanana liŋgu walu-ŋupana walala ŋuli ŋarraku wekanha ŋathanydja ruwaŋga'na, yana liŋgu ga dhawar'yurruna ŋatha ŋunhiyi ŋunhili wäŋaŋura warrpam'thurrun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lala Djiramayanhanydja galkara ḻoḻulilina37:1-21 (They put Jeremiah in pris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Djuwakimgunydja gäthu'mirriŋu yakana buŋgawayina ŋunhili nhanukalaŋuwala bäpa'mirriŋuwalanydja dharapulŋura, liŋgu walala ŋunhi ŋurukuyyu Bapilunbuyŋuyunydja buŋgawakuŋala Djitakayanhana, Djotjayawuna gäthu'mirriŋunha, ŋayina yurru buŋgawa Djudawuyŋunydja wäŋaw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urru walalanydja ŋunhi buŋgawa ga nhanŋu yolŋu'-yulŋu, yaka warray walalanydja märraŋala dhäruk, ŋunhi nhaltjarra ŋayi Garrayyu dhäruk wekaŋala ŋurikala dhäwu'-gänharamirriwala Djiramayawalanyd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a ŋayinydja ŋunhi buŋgawanydja yana dhäwu' warray djuy'yurruna nhanŋu Djiramayawu, waŋana yukurrana bitjarra warray, “Bukumirriyaŋa ŋanapurruŋgu nhe yurru ŋe! Waŋiya Godnha, märr ŋayi yurru walŋakuma ŋanapurrunh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 ŋulinyaramirriyunydjayi ŋayinydja ŋuli Djiramayanydja yukurranha marrtjinya birrka'mirrikurru warray wäŋakurru, yaka warray ŋayi ŋunhili ḻoḻuŋura gulŋiyinya yukurranha ŋul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a ŋurukuy Bapilunbuy yolŋu walala miriŋu yukurrana wäŋaraŋala nhinana ḻiw'maraŋala yana Djurutjalamdja ŋunhi wäŋa, ga walala ŋäkula ŋunhi Yetjippuynydja miriŋu yukurrana marrtjinana lili guŋga'yunarawu Yitjuralwunydja, bala walala ŋunhi Bapilunbuyŋuyunydja gonha'yurrunana ŋunhiyi wäŋa, bala gundupuŋalana yana-wal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Bala ŋayi Garraynydja waŋanana Djiramayawala bitjarrana, “ḻakaraŋa ŋuripa buŋgawawa, ŋunhi Yetjippuyŋuyunydja yurru yakana nhumalanha guŋga'yun; yanana walala yurru marrtjina lili yulŋunydja, ga bala walala yurru roŋiyirri balay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 walalanydja yurru ŋunhi Bapilunbuyŋunydja miriŋu roŋiyirriyi lili, bala baḏuwaḏuyunna dhuwala wäŋanhanydja, warrpam'thunna yana dhuŋgur'yundja gurthayuna.]]></a:t>
            </a:r>
          </a:p>
        </p:txBody>
      </p:sp>
    </p:spTree>
  </p:cSld>
  <p:clrMapOvr>
    <a:masterClrMapping/>
  </p:clrMapOvr>
</p:sld>
</file>

<file path=ppt/theme/theme1.xml><?xml version="1.0" encoding="utf-8"?>
<a:theme xmlns:a="http://schemas.openxmlformats.org/drawingml/2006/main" name="Theme93">
  <a:themeElements>
    <a:clrScheme name="Theme9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2026-05-23T16:10:58Z</dcterms:created>
  <dcterms:modified xsi:type="dcterms:W3CDTF">2026-05-23T16:10:58Z</dcterms:modified>
  <dc:title>Bible.com.au: Jeremiah 37:1-21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