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äruktja marrtjinana ŋunhimalayi Godkalanydja Buṉbulili, bala waŋanana marrtjina ŋuliŋuruyi djorraŋuruna, ḻakaraŋalana bukmak yana malanha dhäruk ŋunhi yukurrana Garrayyu wekaŋala Djiramaya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lŋunydja walala marrtjina beŋuru ga beŋuru ḻuŋ'thurrunana ŋunhimalayinayi wäŋalili Buṉbulili, bala walala yukurrana ŋäkulana, mäkiri'-witjurrunana dhika ḻatju'kuŋ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Ga waŋganydja yolŋu ŋuliŋuruyi marrtjina, bala ḻakaraŋala ŋuripa ŋaḻapaḻmirriwana, ŋayi ḻakaraŋalanydja ŋuriŋiyi ḏarramuyu ŋunhi nhaltjarra ŋayi yukurrana Bärukthu ḻakaraŋala ŋuliŋuruyi djorraŋu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unupana ŋuriŋi walalay ŋaḻapaḻmirriyunydja yolŋu'-yulŋuyu djuy'yurrunana nhanukala ŋurikalayi, waŋana bitjarra, “Gatjuy marrtjiya, ga märraŋa ŋunhiyi garr'yurra, ḏarramunha ga djorra' ŋun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garr'yurrunana ŋanya Bäruknhanydja balayina, bala walala ŋunhi ŋaḻapaḻmirrinydja waŋana bitjarrana, “Nhiniya dhipala gay', bala ḻakaraŋana marrtjiya ŋanapurruŋgala dhipuŋuruyi djorraŋurunydja,” ga yuwalkthi ŋayi bitjarrayinydj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ŋäkulanydja ṉirryurrunana, wilwilyurrunana manapara beyaṉumirriyuna. Bala walala waŋana bitjarrana, “Ŋilimurru yurru ḻakaramanydja dhuwalayi ŋunha buŋgawawana walŋu ŋurruŋuw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pul walala ŋunhi dhä-wirrka'yurruna Bäruknha bitjarra, “Way, yolthu nhokala dhuwala ḻakaraŋalanydja dhuwalayi? Bay' yolthu nhokala Djiramayayu wekaŋalanydja dhuwali dhäruktja wukirriwuynydj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Bäruktja buku-wakmaraŋala bitjarra, “Yo, ŋayi ŋarrakala dhuwala wekaŋala, bala ŋarranydja wukirrina marrtjina yanana dhipala djorra'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ŋuriŋiyi ŋaḻapaḻmirriyunydja yolŋu'-yulŋuyu waŋana maṉḏanha bitjarrana, “Nhumanydja maṉḏa yurru djuḻuḻ'yunna ŋula wanhamala wäŋalili, märr yurru ŋayi yakana nhumalanha ŋuruŋu buŋgawayunydja maḻŋ'marama,” bitja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ala walala ŋunhiyi ŋaḻapaḻmirrinydja marrtjina bala buŋgawawalana, bala marrtjina nhanukalana ḻakaraŋala ŋuliŋuruyi djorraŋuruna dhäruk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ŋgawayu dhuŋgur'yurruna dhäwu' Godku36:1-32 (The king burned the boo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märr ŋunhi dharratharra'mirri wäŋanydja ŋulwitj, bala ŋayi yukurrana ŋunhi buŋgawanydja nhinana galki gurthaŋura, ḻithara yukurrana, gorrmurkunhamina ŋanyapinyay ŋ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yaka muka ŋayi weyin mäkiri'-witjurrunanydja, bala ŋayi gombuŋalana yana ŋunhiyi djorrany'tja dhärukmirrinydja, bala gulk-gulkthurrunana manydjawakthuna, bala gurthalilina dhuŋgur'yurruna djalkthurruna, bukmakkuŋal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nhiyi walala buŋgawa ga nhanŋu djämamirri walala ŋunhi, yakana walala ŋunhi barrarinanydja. Ŋäkula warray walala ŋunhi dhäruktja ŋanya Garraynha, yurru yakana walala wuyunminanydja ŋuriki romgunydja walalaŋgalayŋ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iripunydja ŋaḻapaḻ yolŋu waŋana bitjarra, “Way! Yaka dhuŋgur'yurra dhuwaliyi dhäruk Garraywu!” bitjarra, ga ŋayinydja yaka warray mäkiri'-witjurruna, yana ŋayi dhuŋgur'yurrunana warrpam'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äŋuru ŋuliŋurunydja, bala ŋayi djuy'yurruna nhanŋuway ŋayi djämamirrinhana walalanha märranharawu Djiramayawuna ga ŋurikinayi Bärukkuna wukirrimirriwuna. Ga ŋayinydja marrtjina bäy Garrayyunydja djuḻuḻ'maraŋala warray maṉḏanha walalaŋg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Dhurrwaraŋuru ŋuliŋuru ŋunhi ŋayi buŋgawayu ŋuriŋiyi dhuŋgur'yurruna dhäruk Garraywu, bala ŋayi Garraynydja waŋana Djiramayawalana bitjarra, “Märraŋa wiripu djorra', ga biyapul wukirri ŋunhimalayi, bukmak yana dhäruk ŋunhi ŋarra wekaŋala nho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yapul ŋayi Garray waŋana ŋarrakala bitjarra, “Djiramaya, marrtjiya ŋunha buŋgawawala walŋu, ga ḻakaraŋanydja nhanbala biyaka, ‘Nhe ŋunhi dhuŋgur'yurruna djorrany'tja, liŋgu ŋuriŋiyinydjayi djorra'yu yukurrana ḻakaraŋala bitjarra, ŋunhanydja yurru ŋurukuynydja wäŋawuy Bapilunbuynydja miriŋu marrtjina lili dhipalana wäŋalili, bala baḏuwaḏuyun warrpam'thunna dhuwalanydja wäŋa, ga bukmaknha yolŋu'-yul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ŋgawa Djuwakim, Garraynydja yukurra waŋa nhuŋu bitjan. Yakana ŋula waŋgany nhokuŋu mala-wunhara yurru buŋgawayirri dhiyakunydja wäŋawu. Nhenydja yurru rakunydhirrina, ga rumbalnydja nhuŋu yurru warraŋulnha yukurra ŋorra, yakana yurru nhuna ŋula yolthu dhaḻkaram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nydja yurru nhuna baḏuwaḏuyunna yanana, ga nhuŋu mala-wunharawuynha warrpam'thunna, liŋgu bitjarra warray liŋgu yukurrana nhuma djämanydja yätj warray yana. Ŋarra liŋgu raypirri'yurruna nhumalanha yulŋunydja, yurru nhe ga nhuŋu yolŋu'-yulŋunydja yaka warray mäkiri'-witjurruna ŋarraku. Ga dhiyakuyina märrwu yurru marinydja buna nhumalaŋgu dhiyala bathalanydja walŋu, bukmak yana ŋunhi ŋarra ḻakaraŋala ŋäthili walŋu nhumalaŋgu.’ ” Ga bitjarra ŋayi Garray waŋan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rra wiripuna märraŋala djorra', ga biyapul ŋayi Bärukthunydja wukirri marrtjina ŋunhimalayi djorra'lili, bukmak yana dhäruk malanha ŋunhi ŋarra wekaŋala nhanukala ŋäthili, ŋunhi ŋayi ŋurruthaŋala wukirri ŋunhimalayi djorra'lili, ŋunhi ŋayi buŋgawayu dhuŋgur'yurruna. Yo, ŋarrakala Garrayyunydja biyapul warray wekaŋala dhäruk wukirriwu, bala ŋayi Bärukthunydja wukirrina marrtjina bukmakkuŋalana yana djorra'lil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nydja waluyu ŋunhi Djuwakim yukurrana nhinana buŋgawa, ŋayi Garraynydja waŋana ŋarrakal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rraŋa djorra', bala wukirrina marrtjiya dhuwalayi dhäruktja, bukmak yana yulŋunydja ŋunhi ŋarra nhuŋu wekaŋala ŋuliŋuru liŋgu ŋurruŋuru ga yana liŋgu ga dhiyaŋu-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walala yurru ŋunha yolŋu'-yulŋu Djudawuynydja mäkiri'-witjunna dhiyakuyi; walala yurru ŋämana marinydja ŋunhi yurru galki maḻŋ'thunna, bala walala yurru mak gonha'yunna, gananna walalaŋguway yätjtja ŋunhi, märr ŋarranydja yurru walalaŋgu bäy-ḻakaram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iramayanydja wäthurruna Bärukkuna yolŋuwu ŋuriki wukirrimirriwuna, bala ŋayi ḻakaraŋala dhäruknha malanha ŋunhi Godthu wekaŋala nhanukala Djiramayawala, ga ŋayinydja Bärukthunydja wukirrina marrtj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waŋana Djiramaya bitjarrana Bärukkalanydja, “Yakana ŋarra yurru marrtji balayi ŋunha Godkala Buṉbulilinydja, liŋgu yolŋu'-yulŋuyu ŋarranha yakana dhayuŋan yukurra,”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walala yurru yolŋu'-yulŋu ḻuŋ'thundja marrtji ŋunhimalayi ŋurikalayi bukumirriyanharawu ŋoy-ŋathamiriwwunydja birrka'mirriŋuru wäŋaŋuru malaŋuŋuru, ga nhenydja yurru marrtjiya ŋunhiwalayi Godkala Buṉbulili, bala nhe yurru wirrki yana dhä-ḻaw'yundja, ḻakaramanydja marrtji dhipuŋuru djorraŋurunydja, märr yurru walala yolŋu'-yulŋuyunydja nhuna ŋämana, bukmakthun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walala yurru yuwalkkumana yana bukumirriyamanydja Garraywala, bala bilyunna walalaŋgala yätjŋurunydja, liŋgu ŋayi Garraynydja wirrkina yana ŋaramurryirri yukurra walalaŋgala yätjthu. Bathalana yana marinydja yurru marrtji, ŋunhi walala yurru mukthundja yana djäma yätjtja.”]]></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Jeremiah 36:1-32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