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2:16-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rru walalanydja yaka warray dhäruk märraŋala nhuna, yaka walala yukurrana marrtjina nhokalanydja dhukarrkurru ga romgurru. Ga dhiyakuyina märrwu ŋunhi marinydja marrtjina lili ŋanapurruŋg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Nhe ḻakaraŋala ŋanapurruŋgalaŋuwala märi'muwalanydja walalaŋgala, raypirri'yurruna bitjarra walalanha, ŋunhi walala yurru marrya'yirri ga rirrikthunmirri, ga ŋula nhäna yurru yätjnha maḻŋ'thun walalaŋgu, ŋuli walala yurru yakanydja yukurra marrtji galki nhokala. Ga yuwalkthi ŋunhi maḻŋ'thurrunanydja bitjarrayi, ga dhuwalana gay dhiyaŋunydja-wala Bapilunbuynydja miriŋu ḻiw'maramana yukurra liŋguna dhiyalaŋumina ŋanapurruŋgalana wäŋaŋuranydja. Ga dhuwalana ŋanapurru marrya'yirrina yukurra ga rirrikthunmirrina ga barrarirrina, liŋgu ŋanapurru ŋuyulkthina dhärukku nhu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Ga ŋayinydja waŋana Garraynydja bitjarra, “Ŋarranydja dhuwala Garray, Waŋarr ŋarra bukmakku yolŋuwu. Yaka wuṉḏaŋarr ŋarrakunydja ŋula nhäku djäm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walk yana märr-yuwalk ŋarra yurru wekama dhuwalanydja wäŋa ŋunhana goŋlili miriŋuwal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iriŋuyunydja yurru ḻiw'maramana dhuwala wäŋanha, ga märramana yurru, bala dhuŋgur'yunna gurthayuna baḏuwaḏuyun warrpam'thunna yurru, rrambaŋikumana wäŋa ŋunhi nhuma ŋuli mundhurr-wekama ŋurikiyi waŋarrwu. Dhiyaŋuyinydja ŋarranha yukurra ŋuli ŋaramurrkumana yana mirithirrina wa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ŋuru liŋgu ŋurruŋuru walŋu nhuma yolŋu'-yulŋuyu Yitjuralpuyŋuyunydja yukurranha ŋuli djäma yätj; bitjana liŋgu nhuma ŋuli ŋayaŋu-yätjkunhanydja ŋarranha, bala ŋarranydja ŋuli ŋaramurryinyana nhum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Ga dhiyakuyinayi märrwu ŋunhi dhuwalanydja wäŋa yurru baḏuwaḏuyunna yanana, liŋgu bitjarra liŋgu nhuma yukurrana djäma yätjkuŋala, nhumalaŋgala ŋurru'-ŋurruŋuyu ga ḏalkarra'mirriyu ga dhäwu'-gänharamirriyu, bukmakthu nhuma yana, beŋuru liŋgu ŋurruŋuru ga dhiyaŋu-wala wapth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ḏiltjina nhuma wekaŋala ŋarrakunydja, ga yakana malthurruna ŋarraku. Bitjanna liŋgu ŋarra ŋuli raypirri'yunanydja nhumalanha marrtjinya, ḻakaranha marrtjinya nhumalaŋgu nhinanharawu ŋamathanharawu walŋu, ga nhumanydja yaka warray mäkiri'-witjurruna ŋarr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huwaliyinydja Buṉbu buku-ŋal'yunarawu ŋarrakuway galŋu yana, yurru nhumanydja gäŋala, bala nherrara dhuyu warray malanha maḏayin' malanha ŋula nhä ŋarrakalanydja ŋunha Buṉbulili. Ŋarranydja nyinyaŋdhun warray ŋuli, buku-nherraṉmirri warray ŋuli ŋurikiyinydja nhäku malaŋuwu, yurru nhumanydja dhuwala wäŋanha ŋarraku dhukun'mirriyaŋala ŋuriŋiyi warray maḏayin'thu warray, dhika nhäyu warray nhumalaŋgal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ripunydja nhuma ŋuli rewal'yuna baṉarra'kunha wäŋa dhuyukunharawuna, bala buku-ŋal'yuna ŋuriki waŋarrwuna Bälwuna ŋunhiliyinydja, ga wiripunydja nhuma ŋuli wekama nhumalaŋguwaynha yumurrku'nha, bathana gurthalilina walalanha ŋuli ŋuriki Molikkuna buku-ŋal'yunarawu waŋarrwuna. Ŋunhiyinydjayi mirithirrina galŋu yätjnha yanana. Ŋarranydja ŋunhi yaka ḻakaraŋala yolŋu'-yulŋuwala ŋunhiyinydjayi rom djämawu bitjanarawuyinydja,” bitjarra ŋayi Garray waŋan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ramayawuŋu bukumirriyanhara32:16-44 (Jeremiah's prayer for God's hel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ga biyapul ŋayi Garray ŋarrakala waŋana bitjarra, “Djiramaya, liŋguwuynha dhuwala yolŋu'-yulŋunydja marrya'yinyarana nhinanhara ga rirrikthunarana; märr-yuwalk yana dhuwalanydja yurru wäŋa ŋurikalana goŋŋura miriŋuwala Bapilun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ŋuriŋiyi ŋarrakala ŋaramurryunydja ŋarra barrkuwatjkuŋalana yolŋu'-yulŋunhanydja bena-wala wäŋalili barrkumalana, yurru yalalanydja ŋarra yurru walalanha gäma roŋinyamaramana liliyi dhipalayi wäŋalili, bala walala yurru nhina yukurra dhiyalanydja marimiriwŋurana, nhämiriwŋurana yan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walala yurru ŋunhi ŋarrakuwaynha galŋu yana yolŋunydja walala, ga ŋarrapinydja walalaŋgu yurru Godnha Waŋarr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lala yurru ŋayaŋunydja ŋunhiyi yuṯayirrina walŋu wiripuŋuyirrina, märr yurru walala yukurra djälthirri ŋurikina bili waŋganyguna, ga ŋarrakuwaynha waŋganyguna walala yurru yukurra märr-ŋal'yundja. Bala yurru walala nhinanydja yukurra goŋmirriyirrina walŋu yana, walalawuy ga walalaŋgu yumurrku' ga gutharra'mirriŋu walala, nhinanydja walala yurru yukurra ŋarrakalaynha nyeyaḻ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Ŋarranydja yurru nherraṉ dhawu'na walalaŋgala ŋarrakuway ŋarra, ga ŋunhiyi dhawuny'tja yurru dhärra yukurra bitjanna liŋguna; bitjanna liŋguna ŋarra yurru gämanydja walalanha ḻatju'kumana yanana gurrum'thunna, ga ŋunha ŋayaŋunydja walala yurru rom-wiyaṉiyirrina yukurra ŋarraku, ga yakana biyapulnydja walala yurru ganan ŋarra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 ŋarranydja ŋuli galŋa-djulŋithirri walŋu dhika, ŋunhi ŋarra ŋuli goŋmirriyamanydja walalanha, bala ŋarra yurru walalanha ḻämu-nherraṉdja biyapulnha walŋu wuṉḏaŋarrkumana dhipalayi wäŋalili, bala walala yurru ŋuthandja ŋarrakalaynha yana romgurr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Ŋäthilinydja ŋunhinydja walala yukurrana djäma rom-yätj walŋu yana, ga dhiyakuyina märrwu dhuwala ŋunhi marinydja bunana walalaŋgu, ga ŋunhi walala yurru ganandja ŋunhiyi yätj walalaŋguway, ga ŋarranydja yurru wekama manymak galŋu yana walalaŋgu, ŋunhiyi nhä malanha ŋunhi ŋarra dhawu'-nherrara dhuwurr-ŋamakurru'mirriwu ŋuri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Walala yurru nhinanydja yukurra dhiyala wäŋaŋura manymakkuma walŋu yana dhika, marimiriw, ŋamathamana walŋu yana, liŋgu biyapul ŋarra yurru ŋunhi goŋmirriyama walalanha.” Ga bitjarrayi ŋarra ŋunhi Garrayyu dhawu'-nherraranydja walalaŋ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häŋuru ŋuliŋurunydja ŋarra bukumirriyaŋalana yukurrana, ŋarra waŋananydja yukurran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rray God, nhenydja ŋunhiyi djäma ŋamaŋamayurruna djiwarr' ga dhuwala munatha' ŋuriŋi liŋgu nhokalay bathalayu walŋu mirithirri ganydjarryu; yakana ŋula ḏäl nhokalaynydja djäma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e ŋuli goŋmirriyamanydja ŋunhinha walalanha walŋu dhuwurr-ŋamakuli'mirrinha ŋula nhämunha'nha yolŋu'-yulŋunha miṯtjinha, ga ŋunhi ŋuli yolŋuyu bäpa'mirriŋuyu djäma ŋula nhä yätj, ga walalanydja ŋunhiyi djamarrkuḻiny'tja nhanŋu ŋuli ŋayaŋu-yätjthirriyi, liŋgu ŋuriŋi bäpa'mirriŋuwala yätjthu. Nhenydja ŋunhi be walŋu bathala ganydjarr-ḏumurru Waŋarr, Ŋurru-warryunarayŋu Ŋurru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okuŋu guyaŋinyarawuynydja be walŋu yana waḻatj, ḻiya-djambatj dhika walŋu, ga nhämanydja nhe ŋuli nhaltjan yukurra yolŋuyu walalay djäma ŋamathama ga yätjkuma, bala nhe ŋuli buku-ruŋinyamaramanydja balanyara liŋgu ŋupanayŋuyi yana yolŋu'-yulŋuwu walalaŋgalaŋuwuy djämawuynydja ŋamakurru' wo yät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äthilinydja benydja baman'tja ŋunhala Yetjiptja nhe djäma mirithirri ṉirryunaramirri rom yana ganydjarr-ḏumurru walŋu, ga mukthun yana nhe ŋuli djäma ŋunhiyi ṉirryunaramirrinydja rom, märr yurru birrka'mirriŋura yolŋu'-yulŋuyunydja nhäma dharaŋanna, ŋunhi nhenydja biyapulnha walŋu Waŋar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riŋi bili ganydjarr-ḏumurryu walŋu nhe ŋunhi dhawaṯmaraŋala ŋanapurruŋgu märi'munhanydja walalanha beŋuru Yetjipŋurunydja nhokalay nhe dhungalyu. Walalanydja ŋunhi miriŋunydja walala beyaṉiyinana mirithinana, yurru nhenydja ŋunhi dhawaṯmaraŋala gäŋala ŋanapurruŋgunydja märi'munha dhipala ŋamakurru'lilina walŋu wäŋa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nhinananydja walala yukurrana dhiyala manymakŋurana wäŋaŋura, ŋatha-guḻku'mirriŋurana dhikana, ŋunhi nhepi ŋurikiyinydja wetj walalaŋgu,]]></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2026-05-27T00:53:45Z</dcterms:created>
  <dcterms:modified xsi:type="dcterms:W3CDTF">2026-05-27T00:53:45Z</dcterms:modified>
  <dc:title>Bible.com.au: Jeremiah 32:16-44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