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9: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 ŋarra nherrara ŋäthilimirriyaŋalanydja nhumalaŋgu ŋunhayi, ga ŋunhiyi nherraṉara ŋarrakuŋu ŋamakurru' yana, yaka yätjtja; yuwalk yana yurru ŋunhiyi maḻŋ'thun yalalanydja, nhina nhuma yukurra yurru ḻatju'kuma dhika walŋu galŋa-djulŋithirri goŋmirriyirri, ŋunhilinydja wäŋaŋura ŋunhi ŋarra dhawu'mirriyaŋala nhumalaŋ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ulinyaramirriyu nhumanydja yurru gawaw'yun, bukumirriyama yukurra ŋarrakala, ga ŋarranydja yurru nhumalanha ŋämana, bala wekama buku-ruŋinyamaranharawuy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huma yurru ḻarruma ŋarraku warrya'yun, bala nhuma yurru maḻŋ'maramana ŋarranha, ŋunhi nhuma yurru yuwalktja walŋu yana malthun ŋarrakalaŋuwu romgu nhokalay bukmakthu yana ŋayaŋuyu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walk nhuma yurru maḻŋ'maramanydja yana ŋarranha, bala ŋarranydja yurru marrtji märra'-marramana nhumalanha birrka'mirriŋuru wäŋaŋurunydja malaŋuŋuru, ga gäma balayina ŋunhiwalayina wäŋalili roŋinyamaramana yurru. Ga dhuwalanydja dhäruk Garraywuŋu nhanukuŋu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humanydja ŋunhi guyaŋina yanapi ŋuriŋi dhäwu'-ḻakaranhamirriyu walalay ḻakaraŋala nhumalaŋgu yukurrana be Garraywuŋu dhäwu' ŋunhili Bapilundja, yurru bäyŋu warr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8 ]]></a:t>
            </a:r>
            <a:r>
              <a:rPr lang="en-US" b="1" sz="3000" spc="0" u="none">
                <a:solidFill>
                  <a:srgbClr val="000000">
                    <a:alpha val="100.00%"/>
                  </a:srgbClr>
                </a:solidFill>
                <a:latin typeface="Calibri"/>
              </a:rPr>
              <a:t><![CDATA[Dhuwala warray ŋunhi Garray dhäruktja gam': Marinydja yurru dhuwala bathala galŋu yana dhiyala Djurutjalamdja. Yolŋunydja walala yurru marrtji murrmurryun rerriyu ga marrya'yinyarayu ga mariyu ga dhika nhäyu malaŋuyu. Ga wiripu-guḻku'yunydja yurru nhäma ŋoy-wiḻaŋ'thunna, bala warku'yunna nhumalanha yurr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dhuwalayinydja yurru maḻŋ'thun bitjandhinydja, liŋgu yaka nhuma märraŋala Godkuŋu dhäruk, ŋunhi ŋayi ḻakaraŋala yukurrana ŋurikala nhanukalaŋuwala yuwalkŋuwala dhäwu'-gänharamirriwala; yakana nhuma ŋuli yukurranha mäkiri'-witjuna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Yitjuralwunydja Waŋarr Garray Godtja waŋana bitjarra, “Bukmak nhuma ŋunhi yolŋu walala, ŋunhi nhuma djaw'-djawyunapuyŋu walala dhuwali Bapilun wäŋaŋura, mäkiri'-witjurra dhiyaku dhärukku ŋarrakalaŋuwu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3 ]]></a:t>
            </a:r>
            <a:r>
              <a:rPr lang="en-US" b="1" sz="3000" spc="0" u="none">
                <a:solidFill>
                  <a:srgbClr val="000000">
                    <a:alpha val="100.00%"/>
                  </a:srgbClr>
                </a:solidFill>
                <a:latin typeface="Calibri"/>
              </a:rPr>
              <a:t><![CDATA[Yo, ŋarra marŋgi dhiyakiyinydja dhäwu'-gänharamirriwu walalaŋgu, ŋunhi walala ŋuli waŋa ŋarrakala be yäkuyu, yurru yuwalktja walala ŋuli ŋunhi bothirri warray ḻakaramanydja. Märr-yuwalk yana ŋarranydja yurru walalanha dhä-ḏir'yun, walala yurru burakirrinydja yukurra Buŋgawawuŋu Bapilunbuyŋuwuŋuna. Marŋgi ŋarra walalaŋgu yulŋunydja dhuwala; yakana walala yurru gundupuma winya'-winyayun dhä-ḏir'yunamiriwnydja walala yana.” Ga bitjarra ŋayi Garray waŋan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iramayawuŋu djorra' wukirriwuy Djuwwu miṯtjiwu Bapilunlili29:1-23 (Jeremiah's letter to the Jews in Babyl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äthilinydja ŋunhinydja buŋgawa wäŋawuy Bapilunbuy ga nhanŋu miriŋu miṯtji marrtjina bala Djurutjalamlili, märraŋalanydja walala marrtjina garr'yurrunanydja guḻku'nhana mirithirrina yolŋu'-yulŋunhanydja, bala djaw'-djawyurruna balayi walalaŋgalayyi wäŋalili. Bala ŋayi Djiramayayunydja wukirrina djorra'na ŋurikiyinydja Walalaŋgu Yitjuralpuyŋuwunydja yolŋu'-yulŋuwu, bukmakku yana ŋunhi walala yukurrana Bapilun wäŋaŋura nhinana. Ga dhuwala ŋunhi ŋayi djorrany'tja wukirri g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y walala, dhuwala Garraywuŋunydja dhäruk nhumalaŋgu ŋunhi Djurutjalambuyŋuwu yolŋu'-yulŋuwu ŋunhi nhuma djaw'-djawyunarawuy wal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hiyaliyinydja nhuma yurru yukurra nhina märr-weyinŋumirrina. Nhumanydja yurru djäma wäŋana nhumalaŋguway buṉbuna, bala nhuma yurru nhinana yukur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ärranhamiya walala, märr yurru nhumalaŋgu djamarrkuḻi' ŋuthan yukurra miṯtji guḻku'yirr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rrki yana djämanydja walŋu, märr yurru dhuwaliyi wäŋanydja ŋamakurru' yana, ga bukumirriyaŋa yukirriya ŋuriki wäŋawunydja, märr yurru ḻatju' dhika marimiriw nhämiriw djingaryun yukurra, ga bukmak yurru nhumalaŋgu nhä malanha ḻatju'yirri y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Yaka mäkiri'-witjurra ŋurikinydja dhäwu'-gänharamirriwu walalaŋgu ŋunhi walala yurru ḻakarama nhumalaŋgu bitjan, “Galkina dhuwala walunydja, ŋilimurru yurru marrtji balayi Djurutjalamliliyi,” bitjan yurru. Yaka walalaŋgu yana ŋurikinydja yolŋu'-yulŋuwu mäkiri'-witjurra, ŋunhi walala ŋuli ḻakarama be bukaway'wuy. Liŋgu dhäruktja ŋunhiyi mayali'-wilkthunaramirri bothinyarayŋu, yaka ŋarrakuŋu wekanhara, bitjarra ŋayi Garraynydja waŋ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walk yana märr-weyinŋumirri nhuma yukurra yurru nhinanydja ŋunhalayi Bapilundja wäŋaŋura, ŋula nhämunha' dhuŋgarra 70, ga dhäŋuru ŋuliŋurunydja ŋarra yurru marrtjina-wala nhumalaŋgala, ga märramana nhumalanha, bala gäma nhumalaŋgalaynha wäŋalili roŋinyamarama.]]></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2026-06-12T01:44:44Z</dcterms:created>
  <dcterms:modified xsi:type="dcterms:W3CDTF">2026-06-12T01:44:44Z</dcterms:modified>
  <dc:title>Bible.com.au: Jeremiah 29:1-23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