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Dhuwalanydja wäŋa yurru warrpam'nha yana baḏuwaḏuyunna, ga buṉbunydja malanha yurru dhuŋgur'yun, nhärana marrtji gurthayuna, liŋgu dhiyaliyi buṉbuŋura malanyŋuŋura nhuma yukurrana bathara mundhurr wiripuŋuwu waŋarrwu malaŋuw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rra gonha'yurrunana ŋunhiyinydja wäŋa, bala marrtjina ŋunha Godkalana Buṉbulili, ga dhärrananydja ŋarra warraŋullili walŋu, bala ḻakaraŋalana ŋarra yolŋu'-yulŋuwanydja ŋuripanydja bitjar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rray Godtja Yitjuralwunydja Waŋarr waŋa yukurra bitjan, ‘Dhipalanydja gay' wäŋalili ŋarra yurru gäma biyapulnha mari walŋu bathalana, ga yuwalk yana mirithirrina yanana walŋu yätjnha yurru maḻŋ'thundja, liŋgu nhuma mäkiri'-yaryurruna ga ŋuyulkthina ŋarrakalaŋuwu dhärukku.’ ” Bitjarra ŋayi Garray yukurrana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li'mirriyanhara ḻakaranhara dhoḻuwuy djämawuy19:1-15 (The parable of the broken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 waŋana ŋarrakala bitjarra, “Marrtjiya ga märraŋa ŋunhi dhoḻu banikin', ga garr'yundja nhe yurru marrtji ŋaḻapaḻmirrinha ga ḏalkarra'mirrinha walalanha, walala yurru marrtji nhokala galki ŋunhimala baṉarra'lili wäŋalili, ga ŋunhilina ŋarra yurru waŋanydja nhumalaŋg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marrtjinana, ga dhuwala ŋunhi dhäruktja ŋayi wekaŋala ŋarrakala, ga ŋarranydja waŋana yolŋu'-yulŋuwalanydja bitjarrana, “Nhuma ŋurru'-ŋurruŋu yolŋu walala Djudiyawuy wäŋawuy ga Djurutjalambuy yolŋu'-yulŋu, mäkiri'-witjurra dhiyaku dhärukku, ŋunhi ŋayinydja Garray Ganydjarr-ḏumurrunydja Waŋarr waŋa yukurra bitjan, ‘Ŋarra yurru gämanydja dhipala wäŋalilinydja mirithirrina bathalana marinydja ben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nhuma gonha'yurruna ŋarranha, ga djäma nhuma ŋuli yukurra be nhäna gora-wekanhamirrina rom dhiyala wäŋaŋura. Bitjan liŋgu nhuma ŋuli yukurra bathan buŋgan bäwny'tja buku-ŋal'yun ŋuriki wiripuŋuwu waŋarrwu, ga wiripunydja nhuma ŋuli buma dhuwurr-ŋamakurru'mirrinhana ŋunhina yolŋu'-yul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dhiyalinydja gay' nhuma djäma barŋnha ŋurikinayi waŋarrwu Bälwuna, bala nhuma ŋuli yukurra bathanna nhumalaŋguwaynha djamarrkuḻi'nha, buku-ŋal'yunna waŋarrwu ŋurikiyina. Bala ŋayi yurru dhuwalanydja wäŋa yuṯana yäku, Murrkay'kunharawuynha bunharawuy wäŋa, bitja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Nhumanydja guyaŋina yanapi nhuma yurru djuḻkmarama ŋunhi miriŋunha, yurru yaka warray; walala yurru nhumalanha miriŋuyu yukurra bumanydja mandjawakthu, ga nhumanydja yurru murrmurryunna, ga wäŋanydja dhuwala yurru djingaryun yukurra yolŋumiriwnh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Garray waŋana biyapul ŋarrakala bitjarra, “Ma' ḏaw'yurrana dhuwali dhoḻunydja banikin' dhipalana gay', maŋutjimara dhiyakalana walalaŋgala ŋurru'-ŋurruŋuwalana, ga ḻakaraŋanydja walalambala dhuwala dhäwuny'tja g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nydja Godtja waŋana bitjarra, ‘Bitjandhina ŋarra yurru ḏaw'yun dhuwala wäŋanydja, bala baḏuwaḏuyun gupaḏalkumana yolŋu'-yulŋunhanydja, bitjan dhuwala gay' dhoḻu banikin'; yakana yurru ŋula yolthu dhä-mana'-manapan biyapulnydj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2026-06-24T15:37:17Z</dcterms:created>
  <dcterms:modified xsi:type="dcterms:W3CDTF">2026-06-24T15:37:17Z</dcterms:modified>
  <dc:title>Bible.com.au: Jeremiah 19:1-15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