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90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8:1-1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Ga ŋunhi yurru ŋarra waŋa wiripunha miṯtjinha bitjandja, ‘Ŋarranydja yurru nhuna dhärranhamarama, gaŋgathinyamirriyamana ḻatju'kumana walŋu,’ bitjandja, ga ŋunhi miṯtji ŋunhiyi bilyundja yurru ŋarrakala, ga djäma yätjtja, ga yakanydja dhäruk märrama yurru ŋarranha, ga ŋarranydja yurru bitjandhi liŋgu bilyundhi, yakana ŋarra yurru djäma ŋunhiyi ŋamakurru' ŋunhi ŋarra ŋurruthaŋala waŋana nherrar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a biyapul ŋayi Garrayyu djuy'yurruna ŋarranha, waŋana bitjarra, “Gatjuy marrtjiya, ga ḻakaraŋa ŋuripa miṯtjiwa Djurutjalambuyŋuwa, ga bukmak ŋunhi wäŋa buku-ḻiw'marama, ḻakaraŋanydja walalambala biyaka, ŋunhi ŋarranydja yukurra girri'-ŋamathirrina dhä-ḏir'yunarawuna walalaŋgu; yätjnha mirithirrina yurru buna dhiyaliyinydja walalaŋgu. ḻakaraŋa walalambala, walala yurru ḏaḏawyunna ŋuliŋuruyinydja yätjŋurunydja, ga djambina walalaŋguway dhukarrnydj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ala ŋarra marrtjinanydja, bala ḻakaraŋalana walalambala ŋuripa yolŋu'-yulŋuwanydja, ga walalanydja buku-ruŋinyamaraŋala waŋana yaka'yurruna bitjarra, “Nhäku nhe yukurra waŋa bitjandhinydjayi? Ŋanapurrunydja yurru djäma ŋanapurruŋgalaynha yana djälkurru. Yakana ŋanapurru yurru ganan ŋanapurruŋguway yätj.” Bitjarra warray walalanydja yukurrana yolŋu'-yulŋunydja waŋa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Yolŋu'-yulŋunydja dhuwala balanyara bitjan dhoḻu Godkala goŋŋura18:1-12 (People are like clay in God's hand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bala ŋayi Garray waŋana bitjarra ŋarrakala, “Djiramaya, marrtjiya bala ŋunha ya' dhoḻu-djämamirriwala yolŋuwala wäŋalili, ga ŋunhalayina ŋarra nhuŋu yurru dhäruktja wekam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ala ŋarra marrtjinana ŋunhimalayinydja wäŋalili, bala ŋarra nhäŋalana ŋunhiyinydjayi dhoḻu-djämamirrinhanydja yolŋunha, ŋayi yukurrana djäma ŋunhiliyi banikin' dhoḻ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iripunydja ŋunhi dhoḻu banikin' yätjthina nhanukala goŋŋura, bala ŋayi ŋunhiyi goŋdhuna djäma buyuwuyu'kuŋalanydja, ga ŋunhiyi liŋgu dhoḻu ŋayi djäma biyapul ŋula nhäku ŋayi djäl ŋayi yurru djäm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a ŋayi Garraynydja waŋana bitjarr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huma Yitjuralnydja miṯtji dhuwala ŋarrakala goŋŋura bitjan, bitjan ŋunhiyi dhoḻu ŋurikalayi yolŋuwala dhoḻu-djämamirriwala goŋŋura. Dhunupa yana ŋarraku djämawu, ŋarra yurru djäma bitjandhiyinydja ŋunhi ŋarra ḏukṯuk ŋula nhäku djämaw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Ŋuli ŋarra yurru waŋa miṯtjinha yolŋu'-yulŋunha bitjan, ŋarra yurru walalanha ḏulŋurr'yun djalkiri manapan yana, bala baḏuwaḏuyunna ŋunhiyi miṯtjinh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ŋuli ŋayi yurru ŋunhiyi miṯtji bilyun yätjŋurunydja, ga djäma ŋamathamanydja walŋu, bala ŋarranydja yurru bitjandhi liŋgu bilyun, ga yakana ŋarra yurru baḏuwaḏuyundja walalanha, bitjarra ŋarra ŋäthili waŋana.]]></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2026-08-14T13:06:06Z</dcterms:created>
  <dcterms:modified xsi:type="dcterms:W3CDTF">2026-08-14T13:06:06Z</dcterms:modified>
  <dc:title>Bible.com.au: Jeremiah 18:1-12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