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5952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17:19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ŋunhi nhuma yurru yakanydja mäkiri'-witjun ŋarraku, ga djäma nhuma yurru mukthundja ŋuriŋi waluyu; ŋuli nhuma yurru yaka ganaŋ'marama ŋunhiyi walu ŋarrakuway dhulŋuŋu, bala ŋarranydja yurru yana dhuŋgur'yunna dhuwala dhurrwaranydja gurthayuna; dhuwalayinydja yurru nhumalaŋgu dhapirrktja buṉbu malanha dhuŋgur'yunna gurthayuna yanana, ga yakana yurru ŋula yolthu ŋultjikumanydja gurthanha ŋunhiyi.” Bitjarra ŋayi Garray waŋananydj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naŋ'maranharamirrinydja dhuwala walu dhulŋuŋu nhanŋuway, gäna walŋu17:19-27 (About the sabbath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bala ŋayi Garray ŋarraku waŋa bitjan, “Djiramaya, marrtjiya ga dhärriya ŋunha ya' dhurrwaralili walŋu ḻoḻulili Djurutjalamlili wäŋalili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-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ḻakaraŋa walalambala ŋuripa ŋurru'-ŋurruŋuwa buŋgawamirriwa ga bukmakpa yolŋu'-yulŋuwa ŋunhi walala yurru yukurra marrtji balayi ŋunhiwalayi wäŋalili gulŋiyirri, ḻakaraŋanydja walalambala biyaka, ‘Ŋäka walala, mäkiri'-witjurra dhärukku Garraywalaŋuwu. Ŋuli nhuma djäl nhinanharawu walŋamirriwunydja walŋu, nhe yurru ŋämana ga dhäruk märrama. Yaka djäma yukirriya ŋula nhä ŋuriŋi dhulŋuŋuyunydja waluyu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unhiyinydjayi walu gäna walŋu yana ganaŋ'thun yukurra ŋarrakuway dhulŋuŋu. Yaka yana nhe yurru djäma ŋuriŋiyinydjayi waluyu ŋula nhä birrka'mirri. Liŋgu ŋarra ŋunhiyinydja ḻakaraŋala ŋäthili nhumalaŋgalaŋuwu märi'muwunydja walalaŋgu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walalanydja ŋunhi mäkiri' warray dhaḻ'yunmina, yaka warray ŋäkula. Yo, ŋunhiyi nhumalaŋgu märi'mu walala yaka yukurrana mäkiri'-witjurruna, ga yaka dhäruk märraŋala ŋarranha, yaka walala ḏukṯukthina marŋgithinyarawu.’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ŋunhi nhumanydja yurru dhäruk märrama ŋarranha, ga yaka djäma ŋuriŋiyinydjayi waluyu dhulŋuŋuyunydja, ŋunhi nhe yurru ganaŋ'marama ŋunhiyi walu ŋarrakuway walŋu dhulŋuŋu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nhumanydja yurru ŋurru'-ŋurruŋunydja yolŋu walala ga miṯtji nhina yukurra dhiyala ŋamathamana yanana, ga dhuwalanydja wäŋa yurru yukurra dhärra bitjanna liŋguna gupaḏalnha-wal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yolŋu'-yulŋu yukurra yurru marrtji lili birrka'mirriŋuru ḻiw'marama, gäma marrtji wäyin ga buŋgan bäw' dhika nhä malanha mundhurrnydja wekanharawu Garraywu ŋunhili Godkala Buṉbuŋur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8">
  <a:themeElements>
    <a:clrScheme name="Theme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2026-05-27T00:54:10Z</dcterms:created>
  <dcterms:modified xsi:type="dcterms:W3CDTF">2026-05-27T00:54:10Z</dcterms:modified>
  <dc:title>Bible.com.au: Jeremiah 17:19-27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