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YIMGUŊU DHÄRUK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galkithiyana marrtjiya Godkalana, ga ŋayinydja yurru bitjandhi liŋgu marrtji galkithirriyi nhokalanydja. Nhuma dhuwurr-yätjmirrinydja ŋunhinydja bilyurrana, ŋanydjaḻa'yurrana biyaka ḏarrtjalkkunhamiyana nhunapinyay nhe, ga nhuma gali'-märrmany'tja yolŋu walala gonha'yurrana yätjnhanydja, ga marrtjiya waŋganylilina dhukarr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yana nhiniya mukthurranydja yukirriya ŋula nhäŋuranydja romŋura malaŋuŋura be galŋa-djulŋithinyamirriŋuranydja. Yaka yukirriya mukthurra yana gitkitthurra; ŋäthiya muka biyaka goriya ŋurikiyi nhokalayŋu nhe yätjku, wuyurra manaparra. Ŋanydjaḻa'yurrana yana gonha'yurrana ŋunhiyinydja gupaḏalkuŋ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yaka nyilŋ'maranhamiya nhunapinyay nhe Garraywalana, ḻakaranhamiya nhokalayŋuwuy nhe yätjpuy, märr ŋayi yurru Godthunydja nhuŋu bäy-ḻakaramana, bala nhe yurru dhärranydja gumurrŋuranydja nhanukala goramiriwnha ga barrarimiriwnha ŋula nhämiriwnha yana.Raypirri'yun yukurra wiripuŋuwalaŋuwuy yätj-ḻakaranh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utha walala, yaka nhuma gupa-waŋanhamiya nhumalanhay nhuma, liŋgu nhumanydja dhuwala gutha'manydji muka Garraywalanydja. Ŋuli nhe yurru Garraywunydja yolŋunha yätj-ḻakarama waŋa ga gupa-waŋa ŋula nhaltjandja, ŋunhiyinydja bitjan nhe yukurra yätj-ḻakaramana bala ḏupthun Godkuna ŋunhi rom. Godthu wekaŋala ŋunhiyi romnha nhuŋunydja malthunarawu muka be. Yol warray nhenydja dhuwala? Ŋunhi nhenydja yurru mala-yarr'yun Godkunydja romnha malaŋunha, ga waŋa ŋamakurru'-ḻakarama wiripuŋunhanydja, ga wiripuŋunhanydja malaŋunha romnha ga ḏupthun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nha ŋayipina waŋganynha romgunydja wekanharamirri, ga ŋayipina waŋganynha mala-yarr'yunaramirrinydja; ŋayipina yurru waŋganydhuna barrku'-barrkuwatjkuma yolŋu'-yulŋunhanydja, bala walŋakuma wiripuŋunhanydja malaŋunha, bala baḏuwaḏuyunna ŋayi yurru wiripu-guḻku'nhanydja, dhuwurr-yätjmirrinhanydja ŋunhi. Bala nhäkuna nhenydja ŋuli ŋunhi yätj-ḻakarama wiripuŋunhanydja yolŋunha?Raypirri'yun yukurra ḻakarama ŋurr'yunara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ka ŋarranha ŋuriŋinydja nhuma ŋunhi nhe ŋuli waŋa bitjan, “Gäthuranydja mak boŋguŋu goḏarr ŋarra marrtji nhawikala wäŋalili, ga nhinanydja ŋarra yurru dhuŋgarramirri, ga djäma ŋarra yurru ḻukunydjakunharamirri ŋarranhawuy ŋ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iripunydja nhe ŋuli waŋa bitjandhiyi, yurru yuwalktja nhe ŋunhi yakana marŋgi goḏarr'wunydja nhuŋuway nhe, nhä yurru nhuŋu maḻŋ'thun wiripuŋuyu munhayu goḏarr. Liŋgu ŋalinydja dhuwala yolŋunydja balanyara bitjan wakuluŋgul; gurirri' yurru ŋali nhina, bala winya'yun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 nhe yurru waŋiyanydja, “Ŋunhi ŋayipi Garraynydja ḏukṯuk, ŋarra yurru nhina walŋa dhiyala, ga djäma ŋarra yurru ŋula nhä.” Bitjanna ŋilimurru yurru waŋa, liŋgu ŋayipina Godnha marŋgi nhätha ŋilimurru yurru rakunydhir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uma ŋuli ŋurr'yundja nhumalaŋguway nhuma yanapi nhuma be djambatjmirri wal'ŋu, ga marŋgi be nhinanharawu gänaŋuwu, yurru balanyarayinydja guyaŋinyara yätjnha, mayali'miriwnh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 ŋayi ŋula yol marŋgi ŋamakurru'wunydja, nhä ŋayi yurru djäma ŋamakurru' yurru yakana ŋayi ŋuli nhina yukurraŋunhiliyi ŋamakurru'ŋura romŋura, ŋunhiyinydja yätjnha ŋurikiyinydja yolŋuwu; ŋayi yurru Godthunydja ḻakarama ŋunhinhayi yolŋunhanydja rom-djarrpi' bitja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galkikunhamiya munatha'wuywunydja nhäku mala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ku ŋuli yolŋu walala bunharamirrinydja? Nhäku nhuma yukurra ŋarr'tjunmirrinydja bala-lili'yunmirri? Yo, yuwalk nhuma yukurra ŋarr'tjunmirrinydja ga bunharamirrinydja, liŋgu ŋunha ŋayaŋuŋuranydja nhe yukurra guyaŋirri ga djälthirri djarrpi'kuma yana; nhe yukurra guyaŋinyaramirri nhunapinyay nhe yana, nhäyu nhe yurru be nhepinydja nhina yukurra galŋa-ŋamath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l warray nhe ŋunhi yulŋunydja ŋula nhäku, yurru yakana ŋayi yurru nhuŋu wekamanydja ŋuriŋi wiripuŋuyunydja yolŋuyu, bala nhe yurru ŋaramurrthirrina nhanŋu. Wirrkina nhe yurru ŋunhi mel-ŋamathirrinydja djäl-ḏumurruyirrina yana ŋula nhäkunydja märranharawu, yurru yakana ŋayi yurru wekamanydja nhuŋu, bala nhuma ŋuli ŋarr'tjunmirrina ga bunharamirrina. Nhinanydja nhe yurru ŋula nhämiriwnha yana, liŋgu yakana nhe bukumirriyama yukurra ŋäŋ'thun Godnha ŋula nhäk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nydja nhe ŋuli ŋäŋ'thun muka ŋanya, yurru bäyŋuna nhe yurru märramanydja, liŋgu guyaŋirri nhe yukurra djarrpi'kumana, yana nhe ḏukṯuk nhokalayŋuwuna nhe ŋayaŋu-djulŋithinyarawu nhinanharawu, yakana nhe yukurra wiripuŋunha yolŋunha guyaŋirri guŋga'yunara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nydja dhuwala Garraywu muka yolŋu'-yulŋu, bala nhuma gonha'yurruna warray ŋanya, liŋgu nhuma ḏukṯukthinanydja dhiyakuywu munatha'wuywuna nhäku malaŋuwu. Nhä dhuwala nhe yolŋunydja?... dhuŋa?... muḻkurr-dhumuk? Ŋuli nhe yukurra märr-ŋamathirrinydja nhäku malaŋuwu ŋunhi dhiyakuywu munatha'wuywunydja, ŋunhiyinydja bitjan nhe yukurra ŋuyulkthirri ga nyinyaŋdhunna nhanŋu Godku, bitjarra nhe ŋunhiyinydja wapthurruna ŋunhana bala wiripuŋulilina gali'lili, ganaŋ'thurrunana God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kalanydja dhärukthu yukurra waŋa ḻakarama bitjan gam', “Godthunydja djäma yolŋunhanydja ŋayaŋumirriyaŋala muka, ga wirrki ŋayi ḏukṯuk ŋilimurruŋgunydja, märr yurru ŋilimurruŋgu ŋunhi ŋayaŋunydja nhanŋuwaynha yanana, yakana ŋula yolku.” Nhä dhuwalayinydja dhäruk?... mayali'miriw? Yaka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walk warray yana Godtja ŋilimurruŋgu ḏukṯukthirri yukurra; wirrki yana ŋayi ḏukṯuktja ŋilimurruŋgu walŋakunharawunydja, liŋgu märr-ŋamathirrinydja ŋayi ŋuli yukurra ŋilimurruŋgu wirrki dhika wal'ŋu. Ga dhiyakuyina märrwu ŋayi Godtja waŋa yukurra ŋunha djorra'ŋuranydja bitjanna, “ŋunhinydja yolŋu ŋunhi ŋayi yukurra be garrwar-ḻakaranhamirri ŋanyapinyay ŋayi, yanapi ŋayi yukirri ganydjarr ḏälkuŋu walŋakunharawu nhanŋuway ŋayi, ŋunhiyinydjayi yolŋu ŋunhana bala wiripuŋurana galki'ŋura, ganaŋ'maranharana nhanukuŋu Godkuŋunydja. Yurru ŋayi yurru Godthu walŋakumanydja ŋunhinha yolŋunha ŋunhi ŋayi yurru nyilŋ'maranharamirri ŋanyapinyay ŋayi, bala märramana nhä ŋayi yurru Godthu nhanŋu wek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yaka nyilŋ'maranharamiyana nhunapinyay nhe Godkalanydja, ga dhäruk märraŋana ŋanya. Waŋiya yaka'yurra yätjkunydja ŋunhi birrimbirrwu Mokuywunydja. Yaka ŋanya dhäruk märraŋa; biyakana yana ŋanya gukuŋana, bala ŋayinydja yurru ŋunhi yana waṉḏirrina winya'yunna-wala nhokalanydj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DJAYIMGUŊU DHÄRUK 4:1-17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