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5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AYIMGUŊU DHÄRUK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urru yakana yukurra waŋganydhu yolŋuyu ŋayathama ganydjarr boḏinygunharawu ŋurikiyi nhanukalayŋuwu ŋäṉarrwunydja. Yolŋuwunydja dhuwala ŋäṉarr yätjnha wal'ŋu yanana, yakana yurru ŋayi ḏaḏawyun waŋanharaŋuru yätjkunharaŋurunydja. Ga yätjtja dhäruk ŋunhiyi balanyara biyaku ŋuli ŋunhi nawukuku, liŋgu yolŋuyunydja ŋuli murrkay'kuŋuna buŋu wiripuŋunhanydja yolŋunha ŋuriŋi dhärukthu nhanukal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dhiyaŋunydja gay' ŋäṉarryunydja ŋilimurru ŋuli ḻatju'-ḻakarama Garraynha ga Gunhu'nha Godnha, ga ŋuriŋi bili waŋganydhu ŋäṉarryu ŋilimurru ŋuli buma yätjkuma wiripuŋuwalanydja yolŋu'-yulŋuwala, ŋunhi ŋayinydja walalanha ŋunhi djäma djan'ku yana bitjan ŋayipi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hipuŋuruyi liŋgu waŋganyŋuru dhäŋuru dhawaṯthun ŋuli yukurra ḻatju' dhika wal'ŋu dhäruk, ga yätj mirithirri wal'ŋu dhäruk. Wiripunydja ŋilimurru ŋuli waŋa guŋga'yun muka yolŋu'-yulŋunha dhiyaŋu ŋilimurruŋgalay dhärukthu, ga wiripunydja ŋilimurru ŋuli waŋa dhäruk bitjan buma yolŋu'-yulŋunha wiripu-guḻku'nha dhiyaŋu ŋilimurruŋgalay dhärukthu. Gutha walala, dhuwalayinydjayi mirithirrina yana yätjnha, yakana ŋamakurr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hä dhika nhe ŋuli gapunydja ŋunhi maḻŋ'marama waŋganylilinydja ŋarŋgalili?... ḏamurruŋ gapu ga ŋamakurru' rrambaŋikuma? Yakana yurru ŋunhi märrma' maṉḏanha ŋamakurru' ga yätj dhawaṯthun waŋganyŋurunydja guḻun'ŋur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yakana nhe yurru ḻingarr märrama ŋuliŋuru gäku'ŋurunydja dharpaŋuru, ga yakana nhe yurru gäku'nha märrama ḻingarrŋurunydja dharpaŋuru, ga bitjandhi liŋgu nhe yurru yakana dhiṯthun ŋulaŋuru moṉukŋurunydja raypinydja gapu.Ḻakarama yukurra Godkuŋu ŋunhi marŋgi-wekanha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iripunydja mak dhuwali nhumalaŋgala miṯtjiŋura ŋula yol yolŋu ŋunhi ŋanya Godthu marŋgi wekaŋala, bala ŋayi marŋgiŋuna Godkalaŋunydja nhäku malaŋuwu wirrkina wal'ŋu yana. Yo, yakana ŋayi yurru ŋunhiyinydja yolŋu ŋurr'yundja ŋuriŋi nhanukalay ŋayi be djambatjthinyarayunydja guyaŋinyarayu, yanana ŋayi yurru nhinanydja yukurra wurrkurrum'nha ŋamathamana dhikana wal'ŋu, ga djäma yurru mukthunna bala dhunup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uli nhe yurru maŋutji-ḏi'yundja wiripuŋunhanydja yolŋunha, ga ŋayaŋuyu dhiyaŋi nhokala yukurra ŋaramurryirri warray ŋula yolku, liŋgu nhepi ŋunhi ḏukṯukthirri yukurra buŋgawayinyarawu, yaka biyakayinydja ŋurr'yurranydja ŋuriŋi nhokiyingalay nhe, yaka bothiya ḻakaranharamiya nhunapinyay nhe biyakayinydja, yanapi nhe yukurra nhina yuwalk wal'ŋu Godkala romŋu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nyarayinydja be marŋgi-wekanhara yaka Godkuŋu wekanhara ŋunhiyinydja, liŋgu ŋunhiyinydjayi dhukarr ga rom dhiyakuy warray munatha'wuy warray, dhawaṯthun ŋuli yukurra yolŋuwuŋu warray guyaŋinyarawuy, mokuywuŋu yana wekanhar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unhi nhuma ŋuli maŋutji-ḏi'yunmirrinydja ga ŋurr'yun nhepiyirrinydja, ŋunhiyinydjayi ŋula nhäpana mokuywana rom, ga ŋunhiliminydjayi yurru mari maḻŋ'thun wakinnha wal'ŋu, liŋgu yolŋu'-yulŋu yurru barrku'-barrkuwatjthirrina, ga djäma yukurra yurru birrka'mirrina nhä malanha yätj wal'ŋ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ŋunhinydja Godkuŋunydja marŋgi-wekanhara balanyara warray gam': Ŋali yurru nhina yukurra ŋayaŋu-ḏarrtjalk warray ŋula nhämiriw warray. Yaka warray ŋali yurru waḏutja maḏakarritjthirri, yana ŋali yurru gurrum'thun bitjan waŋa wiripuŋuwunydja yolŋuwu, ga gurrum'thun wal'ŋu mäkiri'-witjun nhaltjan ŋayi yurru waŋa marrtji. Ga bitjanna liŋgu ŋali yukurra yurru marrtji mel-wuyunna, ga djäma ŋamakurru' yana, guŋga'yun ŋunha wiripuŋunhanydja yolŋunha, ga bitjan liŋgu ŋilimurru yurru dhärranydja dharraḏayirri yana, ga waŋanydja ŋunhi liŋgu yuwalk dhäruk waŋgany yana, yaka guḻkuny't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aypirri'yun yukurra ḻakarama dhärukpuy waŋanha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ŋunhinydja walala yolŋu'-yulŋu ŋunhi walala ḏukṯuk yolŋu'-yulŋuwu walala yurru nhina yukurra waŋgany-manapanmirri marimiriw ŋula nhämiriw yana, ŋuriŋiyinydjayi walalay yolŋu'-yulŋuyu yurru yukurra djäma ŋamakurru' yana, ga ŋuriŋiyi walalaŋgala djämayunydja ŋunhi miṯtjinydja yurru bitjan waŋganydhirrina, bala yolŋu walala yurru nhina yukurra ḻundukunharamirrina bala-lili'yunmirrina, waŋganynha yana ŋayaŋ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utha walala ŋarraku, märr-ḻurrkun' yurru yana ŋi!... marŋgikunharawunydja wapthun Godkalaŋuwu dhäwu'wu ḻakaranharawu, liŋgu ŋulinyaramirriyunydja ŋunhi ŋayi yurru Godthu nhäma'-nhama marrtji yolŋu'-yulŋuwuŋu djämawuy waŋga'-waŋganyguŋu, ŋayi yurru nhäma'-nhamanydja marrtji bulnha yana ŋitjalaŋguŋu marŋgikunhamirriwuŋunydja djämawuy. Ga ŋunhi ŋali djarrpi'kuŋalanydja marŋgikuŋala yolŋu'-yulŋunha, Godtja yurru ŋitjalaŋgala yakana märr-ŋamathirri ŋuriŋiyi, wirrkina ŋayi yurru ŋitjalanha raypirri'yundja ŋunhiyi marŋgikunharamirrinha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iripunydja ŋilimurru ŋuli witjarr'yun bukmakthu, birrka'mirriyuna ŋali ŋuli galkirrinydja, bala waŋa ŋula yätjnha dhäruk. Ŋuli yurru ŋula yol yolŋu ḏaḏawmaranharamirri ŋanyapinyay ŋayi ŋäṉarr ga yaka waŋa ŋula waŋgany yätj dhäruk, ŋunhiyinydjayi yolŋu ŋayinydja ḏarrtjalknha wal'ŋu ŋamakurru'na warrpam'nha; bitjandhi liŋgu ŋayi yurru ḏaḏawmaranharamirri ŋanyapinyay ŋayi rumbalnydja dhuwala bukmak yana yätjŋuru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ŋuli yurru yolŋu gorruma marrtji yarraman'thunydja, ŋäthilinydja ŋayi yurru ŋuriŋiyi nherraṉ nyumukuṉiny' djimuku dhälili ŋurikala yarraman'kala, ga ŋunhi ŋayi yurru warryundja dhä ŋunhiyi yarraman'nha ŋurikimirriyinydja girri'mirrinydja, ŋayinydja yurru ŋuriŋiyi nyumukuṉiny'thunydja girri'yu bilmarama ŋunhi yarraman'nhana wanhamala yurru ŋayi ŋunhiyi yolŋu ḏukṯukthirri marrtjinyaraw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balanyarayi mitjiyanydja biyapul wal'ŋu bathala, bala yurru watayu bathalayunydja ŋanya marrtjinyamaramana, yurru ŋuriŋi nyumukuṉiny'thuna yana goḻiyunydja ŋayi yurru mitjiya-gänharamirriyu yolŋuyu bilmaramanydja mitjiyanha ŋunhiyi wanhamala ŋayi yurru marrtj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balanyarayi liŋgu yolŋuyu ŋänarrnydja yutjuwala'yi yana, yurru ŋäṉarryunydja ŋuriŋiyi ŋayi yurru yolŋuyu djäma biyapul'nha bathalakuma, ga bitjandhi liŋgu ŋayi yurru bathalayi djäma marinydja ŋuriŋiyi yutjuwaḻa'yunydja ŋäṉarryu.Guyaŋiya ŋunhi mak, ŋunhi ŋayi yurru yutjuwaḻa'yu gurthayu ŋänarryu birrŋ'thun nhära birrka'mirrina dharpa malanha, baḏuwaḏuyun nhära warrpam'thun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yolŋuwunydja ŋäṉarr ŋunhi balanyarana bitjan gurtha ŋäṉarr. Yo, yolŋunydja rumbal dhuwala guḻku', balanyara bitjan maŋutji, ga ŋurru, dhika nhä malanha buthuru, yurru ŋäṉarrnydja dhuwala mirithirrina yätjnha; dhiyaŋuyinydja yurru ŋäṉarryunydja yätjkuma bukmakkumana yolŋuwu ŋurikiyi rumbalnha, ga bitjandhiyi yurru ŋayi ŋuriŋiyi baḏuwaḏuyunna birrka'mirrinhanydja ḻiw'maramana, liŋgu ŋunhiyi yätjtja dhäruk bitjan gurtha ḏul'yunara ŋurikiŋi yätjkuŋuna birrimbirrwuŋu mokuywuŋu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yolŋunydja dhuwala marŋgi nhaltjan ŋayi yurru boḏinyguma wäyinnha malaŋunha marrtjinyaramirrinha ga buṯthunaramirrinha, ga gaḻ'yunaramirrinha, ga ŋunha ŋunhi moṉukŋura nhina marrtji; ŋayi yukurra yolŋuyu ganydjarr ŋayathama, ŋayi yurru boḏinyguma ŋunhiyi malanha,]]></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2026-06-24T15:34:33Z</dcterms:created>
  <dcterms:modified xsi:type="dcterms:W3CDTF">2026-06-24T15:34:33Z</dcterms:modified>
  <dc:title>Bible.com.au: DJAYIMGUŊU DHÄRUK 3:1-18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