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6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YIMGUŊU DHÄRUK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ymaknha nhuŋu ŋunhinydja ŋunhi nhe yukurra märr-ŋamathirrinydja birrka'mirriwu yolŋuwu rrambaŋikumanydja, ga ŋuli nhe yurru barrku'-barrkuwatjkumanydja ganaŋ'maramanydja yolŋu'-yulŋunha, yana guyaŋirri ŋuli warraŋulnydja nhäyinyara ŋayi ŋunhiyi yolŋu, ga nhä ŋayi yukurra ŋuriŋi yolŋuyu ŋayathama; ŋuli nhe yurru guyaŋirri bitjandhiyinydjayi ŋunhinydja yätjnha, liŋgu Godkalanydja romdhu yukurra ḻakarama balanyarayinhanydja yolŋunha rom-bakmaranhamirr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li yurru ŋayi yolŋuyu ŋayathama Godkunydja rom, bala bakmarama waŋganydja rom ŋula, ŋunhiyinydja bitjan ŋayi yukurra bakmarama bukmakkumana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odthu nherrara waŋgany rom, “Yaka marramba'thiya,” balanyara, ga wiripunydja rom ŋayi nherrara balanyara, “Yaka buŋa murrkay'kuŋa yolŋunha.” Wiripunydja mak nhe yukurra nhina nhokiyingalayŋuwala miyalkkala mak ḏarramuwala, yakanydja djäma marramba', ga ŋuli nhe yurru buma murrkayny'tja yolŋunha, ŋunhiyinydja nhe rom-bakmaranhamirrina, bäy warray yurru nhe ŋunhi bakmarama ŋula waŋganydja r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 nhe yurru waŋa dhäruktja, ga djäma nhe yurru ŋula nhä waŋiya ga djäma ŋunhiyi liŋgu yana ŋunhi ŋayi ŋulj Godthu ḻakarama ŋunhiyi ŋamakurru'. Liŋgu Godkalanydja romdhu ŋuli yolŋu'-yulŋunha dhawaṯmarama ŋuliŋuru wiripuŋuwala ŋunhi romŋuru märr yurru ŋali yuwalkkuma yana märr-ŋamathirrinydja yolŋuwu ŋitjalaŋgalay ŋayaŋuyu, ga mala-yarr'yundja ŋayi yurru nhuna Godthu ŋuriŋiyi liŋgu romd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na ŋayi yurru God mel-wuyundja ŋuriki yolŋuwu ŋunhi ŋayi yaka mel-wuyun ŋuli yukurra wiripuŋuwu yolŋuwu, ga ŋuli nhe mel-wuyunaramirrinydja wiripuŋuwu yolŋuwu, ga bitjandhi liŋgu ŋayi yurru Godtja mel-wuyundhi nhuŋunydja, yakana ŋayi yurru nhuna yätj-ḻakaramanydja bala dhä-ḏir'yundja.Ḻakarama yukurra marŋgikuma märr-yuwalkthinyarawuy ga djäma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utha walala ŋarraku, ŋunhi ŋayi yurru ŋula yol yolŋu waŋa bitjandja ḻakaranhamirri, “Ŋarranydja yukurra märr-yuwalkthirri Godnha,” bitjandja, yurru mukthun warray ŋayi yukurra djäma yätjtja, yaka ŋamakurru' ŋula, nhä ŋunhiyinydja?... manymak? Yaka warray. Yakana yurru ŋayi ŋunhiyinydjayi yolŋu walŋathirri balanyarayunydjayi märr-yuwalkthinyaray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nhi yurru Garraywalaŋumirrinydja yolŋu nhina yukurra gurrupurumirrinydja, ŋathamiriwnydja ŋula nhämiriwnydja girri'miriw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nhenydja yurru waŋa nhanŋu bitjan, “Godthu yurru nhuna guŋga'yun. Nhiniya mulka'thiya, ga ḻukiya maranhuyiya,” ŋuli nhe yurru waŋa bitjandhinydja, ga yakanydja nhe yurru wekama ŋula nhä nhanŋu, nhä dhuwalayinydja?... manymak muka?... wo ya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li nhe yurru yana yukurra märr-yuwalkthirri muḻkurryunydja waŋganydhunydja, ga yakanydja djäma ŋula nhä ŋamakurru', ŋunhiyinydjayi nhuŋu märr-yuwalkthinyaranydja rakunynha, yakana yuwalk; yakana yurru balanyarayuyinydja märr-yuwalkthinyarayu walŋakuma ŋula yolnha yolŋu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ripunydja mak yurru yolŋu waŋa bitjan, “Wiripu yolŋu walala ŋuli yana märr-yuwalkthirrinydja, ga wiripu-guḻku'yunydja ŋuli djäma ŋamakurru', yurru märrma'yirri ŋunhiyi ŋamakurru' yana yulŋunydja.” Yo, yuwalk muka dhuwalayinydja, yurru ŋarranydja yurru waŋa buku-ruŋinyamarama balanydja bitjanna, “Nhaltjanna dhika ŋarra yurru nhäma nhuŋu märr-yuwalkthinyaranydja, ŋuli nhe yurru yakanydja djäma yukurra nhäyinyara ŋamakurru'? Yurru nhenydja yurru nhäma warray ŋamakurruny'tja nhä malanha ŋunhi ŋarra yukurra djäma, bala nhenydja yurru yana dharaŋanna, ŋunhi ŋarranydja yuwalk yana märr-yuwalkthirri yukurra God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arraykuma yukurra ḻakarama märr yurru ŋali yolŋunha yaka barrku'-barrkuwatjkumanyd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enydja märr-yuwalkthirri yukurra Godnha, ŋunhi waŋganynha ŋayipina Godtja ŋiniya? Ŋunhiyinydja manymaknha, yurru mokuynydja walala ŋunhi yukurra märr-yuwalkthirriyi bitjandhi liŋgu, bala walala ŋuli yukurra marrmarryunmirrina wirrkina wal'ŋu yulŋunydja, liŋgu ŋunhiyinydja mokuynydja walala barrarirri warray yukurra Godkunydja, liŋgu djäma walala yukurra yätj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hä nhenydja dhuwala?... muḻkurr-dhumuk? ŋarranydja yurru nhuna marŋgikuma warray. Ŋunhi ŋayi yurru yolŋu märr-yuwalkthirrinydja Godku, yurru yakanydja ŋayi ŋuli djäma yukurra ŋamakurru', ŋurikiyinydjayi yolŋuwu märr-yuwalkthinyara ŋula nhäna nhäŋiniŋ'nha, rakunynh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häku ŋunhi Godthu ŋayaŋu-dhunupa ḻakaraŋala ŋilimurruŋgu märi'munha Yipurayimnhanydja? Yipurayimdhunydja ŋunhi dhäruk-märraŋala Godnha, ŋayi wekaŋalanydja nhanŋuway ŋayi gäthu'mirriŋunha Yitjaknha warray Godkunydja, bala ŋayi bini bunha ŋanya murrkay'nha ŋunhala guṉḏaŋurana, bitjan mundhurrnha nhanŋu Godkuna. Ŋayi Godthunydja nhäŋala warray Yipurayimnha, bala ŋayi marŋgithina dharaŋarana ŋunhi ŋayinydja yuwalkkuŋala yana wal'ŋu märr-yuwalkthina, liŋgu ŋayi yukurrana djäma ŋunhi liŋgu yana ŋupanayŋu nhaltjarra ŋayi God waŋana nhan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uyaŋiya ga marŋgithiya. Yipurayimgunydja märr-yuwalkthinyara ga djäma waŋgany yana. Yuwalkkuŋala yana ŋayi märr-yuwalkthinanydja Godnha, bala ŋayi djämana yana nhaltjarra ŋunhi ŋayi Godthu ḻakaraŋala nhanŋu, yakana ŋayi yana märr-yuwalkthinanydja ga liŋg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Godthunydja nherrara dhäruk ŋunhi djorra'ŋuranydja waŋa yukurra bitjan gam', “Yipurayimdja märr-yuwalkthina yukurrana Godkala, bala ŋayi Godthunydja ŋanya märraŋala nhanŋuwayliliyaŋalana, liŋgu yuwalkkuŋalana yana ŋayi märr-yuwalkthinanydja.” Bala yuwalkthi yana ŋunhi maḻŋ'thurrunanydja bitjarrayi, bala ŋilimurrunydja yukurra ḻakarama ŋanya Yipurayimnha ḻunduna ŋayi Godku bitjan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liŋgu muka nhe dharaŋaranydja? Ŋunhi nhe yurru dhäruk-märrama yukurra Godnhanydja ga djämanydja nhä ŋamakurru', bala ŋayi Godthunydja yurru nhuna ḻakarama ŋayaŋu-dhunupana; ga ŋunhi nhe yurru waŋa dhäruktja waŋganydja, “Ŋarranydja yukurra märr-yuwalkthirri,” bitjan, yakana ŋayi yurru nhuna Godthu märrama nhanŋuwayliliyamanydja. Yakana yurru märr-yuwalkthinyara dhärra yukurra gänanydja wal'ŋu ganaŋ'thunar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guyaŋiya bala roŋiyiya ŋunhiyi dhuwurr-yätjnha miyalknha yäkunha Rayapnha, ŋunhi ŋayi yukurrana nhinana be baman' ŋäthili. Yo, ŋayinydja ŋunhi gumurr-ŋamathina yolŋu'-yulŋuwu Yitjuralpuyŋuwunydja dhäwu'mirriwu walalaŋgu nhanukalay wäŋalili, liŋgu ŋayi märr-yuwalkthina walalaŋgalayŋuwala Godkala. Walalanydja bini wiripu-guḻku'yunydja yolŋu'-yulŋuyu bunhana ŋunhiyi dhäwu'mirrinhanydja walalanha, yurru ŋuriŋiyinydjayi miyalkthu gunganhamirriyaŋala walalanha, bala walŋakuŋala djuy'yurrunana wiripukurruna dhukarrkurru. Bala ŋayi Godthunydja nhäŋalana ŋanya ŋunhiyi miyalknha, nhaltjarra ŋayi ŋunhi djäma ŋamakurru' ŋulinyaramirriyuyi, bala ŋayi ḻakaraŋalanydja ŋanya ŋayaŋu-dhunupana, bala walŋakuŋalana ŋan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unhi yurru yolŋuwu rumbalnydja ŋorra yukurra, yurru birrimbirrnydja ŋayi ŋunhi yolŋu liŋguna gonha'yunminana, ŋunhiyinydja rumbalnydja liŋguna rakunynha, yakana walŋa. Ga ŋunhi ŋayi yurru yolŋu waŋa bitjandja, “Ŋarranydja märr-yuwalkthirri yukurra Godku,” bitjan, ga yakana ŋayi yurru djäma ŋamakurru', ŋurikiyinydja yolŋuwu märr-yuwalkthinyara rakunynha, yakana yurru ŋula yol yolŋu walŋathirri balanyarayunydjayi märr-yuwalkthinyaray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tha walala ŋarraku, liŋguna nhuma märr-nherraṉminanydja Djesu-Christkalanydja ŋilimurruŋgalayŋuwala Garraywalanydja, ŋunhi ŋayi nhina yukurra ḻatju' dhika wal'ŋu ŋula nhämiriw, bala nhumanydja yurru guyaŋirri bukmaknha ŋunha wiripuŋunhanydja yolŋunha walalanha rrambaŋikumana yana waŋganygum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nhuma yurru ḻuŋ'thun waŋgany-manapanmirri buku-ŋal'yunaralilinydja, ga ŋayi yurru ŋunhi ḻukunydjanydja yolŋu gulŋiyirri ḻatju'mirrinydja dhikanydja wal'ŋu girri'mirri, ga ŋula nhä girri' goŋbuy dhika nhä malanha ŋurikimirrinydjayi, ga wiripunydja yolŋu yurru ŋunhi gulŋiyirri girri'-barrŋ-barrŋmirrinydja, bala nhaltjanna nhenydja yurru maṉḏa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Ŋuli nhe yurru waŋa ŋurikinydja liŋgu ḻukunydjawunydja yolŋuwu bitjan, “Go, marrtjiya lili, ga nhiniyanydja nhe yurru ŋunha bala ḻatju'lili wal'ŋu nhinanharawuylilinydja,” bitjandja, ga bilyun nhe yurru ga waŋa ŋuriki ŋurruwuykkunydja bitjan, “Nhenydja ŋunha nhiniya ya' munatha'lili,” bitjandja nhe ŋuli maṉḏanha waŋa, ŋunhiyinydja nhe yukurra bitjan barrkuwatjkumana walalanha yolŋu'-yulŋunhana, yanapi wiripu-guḻkuny'tja dharrpalmirri wal'ŋu ga wiripu-guḻkuny'tja ŋula nhäna wakinŋuna. Balanyarayinydjayi guyaŋinyarawuy yätjnha wal'ŋu yanana, yakana dhunupa. Yaka nhuŋu dhunupa ŋunhi nhe yurru märr-ŋal'yun wiripuŋuwu, ga wiripuŋuwunydja ya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rrkapmirri walala, ŋäkanydja ŋamathaŋa wal'ŋu. Godtja yukurra märr-ŋamathirri ŋuruku ŋurruwuykkunydja wirrki wal'ŋu, ŋunhiyinha walalanha ŋayi djarr'yurrunanydja, märr yurru walala wirrki märr-nherraṉmirri nhanukala, bala walalana yurru ŋuriŋina ŋurruwuykmirriyuna yukurra märramanydja bukmak nhä malanha ŋunhi Godthu ŋayathama yukurra ŋunha djiwarr'ŋura. Liŋgu walalaŋguna ŋayi yurru wekama nhä malanha warrpam'tja ŋunhi ŋayi dhawu'mirriyaŋala ŋuriki yolŋu'-yulŋuwu ŋunhi walala märr-ŋamathirri yukurra yurru nhanŋu God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nhumanydja ŋuli ŋunhi guyaŋirri ŋunhiyi ŋurruwuyknhanydja yolŋunha yanapi ŋayi ŋula nhäna wakinŋuna. Yol ŋunhi yolŋu ŋunhi ŋayi ŋuli buŋgawa-ḻakaranhamirri, bala ŋayaŋu-ŋonuŋgumana nhumalanha? Yolthu ŋuli ŋunhi nhuna gäma ŋunha dhä-wirrka'yunaralilinydja?... yolthu? Ŋuriŋi yolŋuyu ḻukunydjayu, ŋin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tjandhina walala ŋuli ḻukunydjamirriyunydja ŋuriŋinydja beyarrmakkuma ga wakalkuma ŋanya Garraynha yäkunydja, ŋunhiyinydjayi ŋunhi ŋilimurru ŋuli gäma yäku ŋanya. Yurru ganaŋ'thun warray yäku ŋunhiyinydja, ḏarrtjalk warray, gäna warray wal'ŋu, yaka ŋula nhä.]]></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odkalanydja yukurra djorra'yu ḻakarama bitjan, “Märr-ŋamathiya ŋuriki wiripuŋuwunydja yolŋuwu biyaka bitjan nhe yukurra märr-ŋamathirri nhuŋuway nhe.” Ga ŋuli nhe yukurra dhäruk märrama ŋunhiyi, nhenydja yurru yuwalknha yana nhina yukurra ŋunhiliyina Godkalana romŋura.]]></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2026-07-05T22:25:14Z</dcterms:created>
  <dcterms:modified xsi:type="dcterms:W3CDTF">2026-07-05T22:25:14Z</dcterms:modified>
  <dc:title>Bible.com.au: DJAYIMGUŊU DHÄRUK 2:1-26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