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YIMGUŊU DHÄRUK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nydja nhuma ḻukunydjamirri yolŋu walala, yurru yaka ŋurr'yurra nhokalay nhe rrupiyayunydja, yana biyaka ŋurr'yurra ŋuriŋi ŋunhi nhe yurru nyilŋ'maranhamirri nhunapinyay nhe Garraywala yäkuyu. Liŋgu ŋayinydja yurru ḻukunydjanydja yolŋu rakunydhirrina yana, winya'yunna yurru gupaḏalnha-wala, bitjanna bitjan ŋuli wurrki ŋunhi binydjitjthirri, bala yupthu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 wurrkiny'tja yurru dhärra märr-gurriri yana, ga ŋunhi yurru walunydja marrtji gorrmurthirri, ŋunhiyi wurrki'nhanydja ŋuli nhäranhamaramana yanana, bala wurrkiny'tja yurru ŋunhi yana yupthunna rakunydhirrina, yakana biyapulnydja ŋayi yurru dhärra yukurra ḻatju' dhika wal'ŋu. Ga ŋunhi ḻukunydjanydja yolŋu bitjandhinayi yurru rakunydhirri, bala winya'yunna-wala, ŋulinyaramirriyu yana liŋgu ŋunhi ŋayi yurru yukurra ḻayḻayyun nhanukalay ŋayi nhäŋura malaŋuŋura.Ḻakarama yukurra marŋgikuma gatjarr'yunarawuy ga walamaranhar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li nhe yurru mukthundja yana-wala marrtji wuṉḏaŋarrthirrinydja marimirrikurru ŋayaŋu-yätjthinyaramirrikurrunydja ga yakanydja waṉḏirri gonha'yun, nhenydja yurru ŋayaŋu-djulŋithirrina, liŋgu ŋuliŋurunydja dhurrwaraŋuru ŋunhi ŋayi yurru Godthu nhuna maḻŋ'marama ŋayaŋu-ḏarrtjalktja ŋula nhämiriwnydja ŋuriŋiyi gatjarr'yunarayunydja, ŋayi yurru Godthunydja nhuna wekamana yuwalknha wal'ŋu walŋa ŋunhi ŋayi dhawu'mirriyaŋala ŋunhinha walalanha ŋunhi walala yukurra märr-ŋamathirri nhanŋu; ŋunhalanydja djiwarr'ŋuranydja nhe yurru yukurra nhina walŋana yana goŋmirriyirrina gupaḏalku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 yurru nhuna gatjarr'yundja ŋula nhäyu romdhu, yaka waŋiya biyakanydja, “Godthunydja yukurra gatjarr'yun ŋarranha dhiyaŋuyi yätjthunydja.” Yaka biyakayinydja waŋiya, liŋgu Godtja ŋamakurru' warray wal'ŋu, yakana yurru ŋanya ŋula yolthu yolŋuyu gur'yundja walamaramanydja ŋula nhäku djämawu yätjkunydja, ga ŋayinydja yurru yakana yolŋunha walamarama yätj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walktja ŋuli yolŋunhanydja gur'yun ŋuriŋi nhanukalay ŋayi djälyu yätjthu, ŋuriŋiyinayi ŋuli ŋanya gaṯmaramanydja, bala galkinyamaramanydja yätj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yurru ŋayi yolŋu yukurra bitjandja liŋgu malthundja nhanŋuway ŋayi djälwu, ŋuliŋuruyinydja nhanukalay guyaŋinyaraŋuru djarrpi'ŋurunydja yurru dhawaṯthun yätjnha yanana, bala ŋayi yurru djämana yätj, ga ŋunhiyinydjayi yätjtja yurru ŋuthanna marrtji nhanukala ŋayaŋuŋuranydja, yana liŋgu ga rakunydhirri yurru ŋayi, bunhara murrkay'wuy nhanukalayŋuwuŋu yätjku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rrkapmirri walala, gutha walala ŋarraku, yaka mayali'-wilkthunmiyanydja nhumalanhay nhu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thunydja ŋuli yana wekama yolŋuwu ŋamakurru' wal'ŋu nhä malanha, yakana ŋayi ŋuli wekama yätjtja. Ga nhä ŋunhi ŋamakurru' yukurra ŋorra, ŋunhiyinydja wekanhara nhanukuŋu Godkuŋuna, ŋurikiŋina Gunhu'wuŋu ŋunhi ŋayi djäma ŋunhi djarraṯawun'mirrinha nhänha malanha ŋunhi ŋuli yukurra djarraṯawun'kuma dhuwala wäŋanha. Ŋunhi ŋayi ŋuli djarraṯawun' dhuwalayi ŋanydjaḻa'yundja, bala ŋayinydja ŋuli djambina warumukthirrina wäŋanydja, yurru Godtja ŋayipinydja yurru yakana bilyun ga djambi, ŋayinydja ŋunhi djambimiriw warray, bitjan warray liŋgu ŋayi ŋuli djämanydja ŋamakurru' warray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thunydja djäma ŋilimurrunha yuṯakuŋala ŋuriŋiyinayi yuwalkŋuyuna dhärukthu, liŋgu ŋunhiyinydjayi nhanukuŋuwaynha wal'ŋu guyaŋinyara, ŋayi ḏukṯuk ŋilimurruŋgunydja ŋilimurru yurru nhanŋuway wal'ŋu yana yolŋu walala, ŋurruŋu wal'ŋu yana ŋurikala walŋamirriwalanydja nhäkala malaŋuwala ŋunhi ŋayi djäma walŋakuŋala.Ḻakarama yukurra marŋgikuma ŋänharawuy ga djämawu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ku gutha walala, marrkapmirri walala, mäkiri'-witjurranydja ŋamathaŋa yana, ga rukitjthiya marrtjiya biyaka ŋäka Godku dhäruknha, yurru yaka djäl-ḏumurruyiya ḻakaranharawu marŋgikunharawunydja bala. Bulnha yana galkurra; ŋäthilinydja nhe yurru nhepi nhina yukurra ŋunhiliyi dhärukŋura. Ga yaka yana waḏutjanydja ŋaramurrth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rranydja dhuwala Djayim, djämamirrina ŋarra Godku ga Garraywu Djesu-Christku, ga wukirrinydja ŋarra yukurra dhuwala dhäruk nhumalaŋgu Godkalaŋumirriwu yolŋu'-yulŋuwu bukmakku yana, ŋunhi nhuma yukurrana balaka'yurruna barrkuwatjthina wäŋalili ga wäŋalili bitjarra.Ḻakarama yukurra marŋgikuma märr-yuwalkthiny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ŋgu yakana nhe yurru ŋuriŋiyinydjayi ŋaramurryunydja dhärukthu gur'yun yukurra yolŋunha nhinanharawu Godkalaŋunydja ŋamakurru'wunydja rom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nha'yurrana nhä malanha ŋunhi yätjmirrinydja, dupthurrana yana. Yakana biyapulnydja djäma ŋula nhä yätj, yana nyilŋ'maranhamiya nhunapinyay nhe Godkalanydja, ga märraŋana ŋunhi dhäruktja ŋunhi ŋayi nherrara dhuwali nhokala ŋayaŋulili, liŋgu ŋunhiyinydjayi dhäruk ganydjarrmirri warray, gäma yukurra ganydjarr warray walŋakunharawu nhu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äkanydja Godku dhäruktja, bala djämana-wala yana nhaltjan ŋayi yukurra Godthu ḻakarama. Ŋuli nhe yurru yana ŋämanydja, bala rirriwulkumanydja ḏupthundja, ŋunhiyinydja bitjan nhe yukurra mayali'-wilkthunmirrina nhunapinyaynha n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li yurru ŋayi yolŋuyu yana ŋämanydja Godku dhäruk, ga yakanydja djäma ŋula nhä ŋamakurruny'tja, dhärukku malthun ŋurikiyi yakanydja ŋunhi ŋayi ŋäkula, ŋunhiyinydjayi yolŋu balanyarana bitjan yolŋu ŋunhina ŋunhi ŋayi ŋuli nhänharamirri buku ŋanyapinyay ŋayi djarrami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nhänharamirrinydja ŋayi yurru, bala ŋayi yurru marrtjinydja ŋunhiyi, ga dhunupana ŋayi yurru meṉgumana yulŋunydja, nhäyinyara ŋayi ŋunhi yolŋ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kunydja dhuwala rom ḏarrtjalk warray, ŋula nhämiriw warray, ḏaḏawmarama warray ŋuli yukurra yolŋunha yätjŋuru warray romŋuru. Ga ŋunhi yurru ŋayi yolŋu bulnha marrtji nhäma marŋgithirri bitjan bala Godku ŋunhi rom, ga bitjandja liŋgu guyaŋirrinydja mukthundja-wala, yakanydja yurru ḏupthun, mukthundja ŋayi yurru yana djämanydja yukurra ŋuriŋiyi dhärukthunydja, bala ŋayinydja yurru Godthunydja ŋanya wekamana marrtji bala ḻatju'na dhika wal'ŋu nhä malanha, ga bukmak ŋunhi nhanukuŋu djämawuynydja yurru marrtji yukurra ŋamathamana yana dhika wa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 ŋayi yurru yolŋu ḻakaranhamirri bitjanmirrinydja, “Ŋarranydja dhuwala manymak, märr-yuwalkthirri ŋarra yukurra Godku,” bitjan ŋayi yurru ḻakaranhamirri, yurru mukthun warray ŋayi ŋuli waŋanydja yätjkuma warray ga djawukirri warray ḻakarama, ŋurikiyinydjayi yolŋuwu märr-yuwalkthinyara wakalnha, yakana yuwalk, yana ŋayi yukurra ŋanyapinyay ŋayi märr-yuḏakthunmirr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huwalana Godthu Gunhu'yu yukurra ḻakarama yuwalktja wal'ŋu märr-yuwalkthinyara gam': Nhe yurru djäka yukurra dhä-ŋäṉḏi'miriwwu ga dhuway-rakunymirriwu ŋunhi walala ŋuli nhina yukurra galŋa-yätjthirri goŋmiriwŋuranydja, ga bitjandhi nhe yurru nhina yukurra ŋayaŋu-ḏarrtjalk wal'ŋu ŋamakurru' yana, ganaŋ'thun ŋuliŋuru munatha'wuyŋurunydja romŋuru, ga yakana nhe yurru djäma yätjtja malanha bitjandja bitjan wiripu-guḻku'yu yolŋu'-yulŋuyu ŋuli djäma yukurra. Ŋuli nhe yurru nhina ŋamakurru' bitjandhiyinydja, nhuŋunydja yurru märr-yuwalkthinyara yuwalknha wal'ŋu yana, yakana wak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utha walala ŋarraku, wiripunydja yurru nhuma gärri marilili muka, yurru yaka galŋa-yätjthiyanydja ŋuriŋiyi, biyaka ŋoy-djulŋithiya nhin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uriŋi ŋoy-warrinyaramirriyunydja romdhu yukurra yana gatjarr'yun nhuna, ga ŋuli nhe yurru yukurra mukthundja märr-yuwalkthirri Garraynha ga dhärranydja-wala ŋuliwitjandhi marikurrunydja, ŋuliŋuruyinydjayi nhe yurru marrtji ŋayaŋu-wuṉḏaŋarrnha-wal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biyaka mukthurra yana-wala marrtjiya yukirriya ŋula nhäkurrunydja romgurru, ga yakana dhuḏi'yurranydja waṉḏiyanydja, märr nhe yurru romdja ŋamathirri ŋula nhämiriwy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li nhe yurru märr-wambumanydja, ga yakanydja nhe marŋgi ŋula nhaltjanarawu, yana bukumirriyaŋa Godnha, ŋäŋ'thurra ŋanya biyaka gam', God, nhaltjan ŋarra yurru dhika yulŋunydja?” biyaka, bala ŋayinydja yurru nhuna marŋgi-wekamana yana, liŋgu Godthunydja ŋuli yukurra wekama yäna warray bukmakku yolŋu'-yulŋuwu, yaka warray ŋayi yurru nhuna gukuma. Yana ŋäŋ'thurra ŋanya biyakayi, ga ŋayinydja yurru nhuna weka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äŋ'thundja nhe yurru Godnha märr-yuwalkthinyarayu manapanarayu, gatjpu'yunna yana-wala märranharawuna. Ŋuli nhe yurru dhumbal'yundja waŋa bitjandja, “Mak ŋayi yurru wekama ŋarraku, mak bäyŋu,” bitjandja, nhenydja yurru yakana märrama ŋula nhä Garraywuŋunydja. Liŋgu ŋunhinydja yolŋu märr-yuwalkthinyamiriwnydja balanyarana bitjan ŋula nhä ŋunhi ŋuli wakwakthun yukurra bala ga lili gapukurru, gämana ŋanya yukurra yana watayu ga ḏowuyu birrka'mirrik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balanyarayinydja yolŋu ḻiya-guḻku'na, yakana ŋayi yurru marrtji waŋganygurru yana dhukarrkurru, märr-yuwalkthinyarakurru yana; yakana yurru balanyarayunydjayi yolŋuyu märrama Godkuŋunydja ŋula nhä.Ḻakarama yukurra marŋgikuma ŋurruwuykkälaŋuwuy ga ḻukunydjawalaŋuw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ripunydja nhuma yolŋu walala ŋula nhäna, ŋurruwuyknha ŋula nhämiriwnha, nhumanydja yurru ŋurr'yun muka ŋuriŋi ŋunhi ŋayi Godthu nhumalanha gaŋgathinyamirriyaŋala garrwarkuŋala wal'ŋu.]]></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2026-06-12T01:43:25Z</dcterms:created>
  <dcterms:modified xsi:type="dcterms:W3CDTF">2026-06-12T01:43:25Z</dcterms:modified>
  <dc:title>Bible.com.au: DJAYIMGUŊU DHÄRUK 1:1-27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