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presProps" Target="presProps.xml"/>
  <Relationship Id="rId14" Type="http://schemas.openxmlformats.org/officeDocument/2006/relationships/viewProps" Target="viewProps.xml"/>
  <Relationship Id="rId1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78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9: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ŋunhinhana ŋunhi ŋayi yurru dhawal-wuyaŋirri buŋgawa9:1-7 (The future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äthilinydja ŋunhinydja walala yukurranha ŋuli yolŋu'-yulŋuyu ḻakaranha ŋunhiyi ŋaraka wäŋa Djapalan ga Napali yätj ḻakaranhana, ga yalalanydja walala yurru yukurra ḻakarama ŋunhiyi ḻatju' ḻakaramana dhikana, beŋuru gapuŋuru moṉukŋurunydja, ga bala Djodanlilina mayaŋ'lili, yanana liŋgu ga ŋunhana-wala Galalilili wapthun, ŋunhi yukurra mulkuru yolŋu walala nhi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unhiyinydjayi yolŋu walala nhinanha ŋuli yukurranha bukumunhaŋurana,bala walala nhäŋala biyapul'nha galŋu bathalana djarraṯawun';ga dhiyaŋunydja-wala ŋuriŋiyi djarraṯawun'thu yukurra räkukumana walalanha warrpam'nh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rray, nhenydja ŋunhi ŋayaŋu-ŋamathaŋala walalanha, ŋunhi nhe bitjarrayi djäma ŋamathaŋala,wirrki yana walala wokthundja yukurra märr-yiŋgathirrinydja manapan,bitjanna bitjan ŋuli yolŋu walala gumurr-roŋiyirri yukurra goŋ-dhawurrŋamirri walala goŋmirriyirri dhika walŋu ŋulaŋuru dhuḻpu'-wulanharaŋur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lalanha yukurrana monyguŋalanydja ṉiṉ'ṉiṉmaraŋala ŋonuŋdhuna gänharayu,yurru nhenydja dhawaṯmaraŋala warray walalanha beŋuruyi;Ŋayaŋu-yätjkunhana walalanha ŋuli yulŋunydja ŋula nhäyuna,yurru nhenydja djuḻkthurruna warray ŋurikinydja walalaŋgu, ŋunhi walala yukurrana ŋayathaŋala walalanha baṯ bitjar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yuwalk yana nhe yurru baḏuwaḏuyundja ŋunhiyi miriŋunhanydja ŋuriŋiyi gurthayuna,warrpam'thunna yana buwayakkumana yurr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iŋgu yothu' warray dhawal-wuyaŋina ŋanapurruŋgunydja guŋga'yunarawu,liŋguna ŋunhi nhe wekaŋalanydja ŋanapurruŋgu ŋunhiyina ḏarramunhana,ga ŋayina yurru ŋurruŋu buŋgawanydja ŋanapurruŋgu.Ŋayinydja yurru ŋunhi yäkunydja guḻku', balanyara bitjan “Manymak Guŋga'yunaramirri”,ga wiripunydja ŋayi yäku “ḻiya-djambatj galŋu Marŋgikunharamirri,”ga “Ganydjarr-ḏumurru God Waŋarr,”ga “Walŋa-ḏikṯik Gunhu' God,”ga wiripunydja yäku “Ŋurruŋuna walŋu Romgu Ŋayaŋu-yal'yunaramirriwuna,”balanyarayi ŋayinydja ŋunhiyinydja yolŋ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romdja nhanŋu yurru mirithirrina ŋuthan walŋu bena-wala, birrŋ'thunna yukurra yurru,ga yolŋunydja walala nhanŋu yukurra yurru nhina ŋunhilina ŋayaŋu-yal'yunaramirriŋurana gupaḏalnhawala-yana;nhinanydja ŋayi yukurra yurru buŋgawana walŋu ŋayi, dharapulŋura ŋunhilina buŋgawawala Daypitkalana,ga gämanydja ŋayi yukurra yurru yolŋu'-yulŋunhanydja dhunupa'kurruna yana dhukarrkurrunydja.Bitjan liŋgu ŋayi yurru djämanydja nhä ŋunhi dhunupa walŋu,liŋgu dhiyakuyi ŋayi God Waŋarrnydja ḏukṯuk yuwalktja galŋu,ga yuwalk yana yurru maḻŋ'thundja bitjandhiyi Garraywuŋu Godkuŋu yana djämawuynydja.]]></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2026-06-16T12:07:04Z</dcterms:created>
  <dcterms:modified xsi:type="dcterms:W3CDTF">2026-06-16T12:07:04Z</dcterms:modified>
  <dc:title>Bible.com.au: Isaiah 9:1-7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