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2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ayipina Godthuna yurru djäma wiripuyamanydja, märr nhenydja yurru dharaŋanna nhäma ŋunhimalayi. Dhuwalana yurru ŋunhi maḻŋ'thundja gam': Miyalk yurru yuṯa wirrkuḻ yothu'mirriyirri, ga gurrukamanydja ŋayi yurru yothuny'tja ḏarramu, ga yäkunydja ŋayi yurru Yimanyuwalnha, mayali' bitjan ‘Godtja dhuwala ŋilimurruŋg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Ŋunhi ŋayi yurru ŋunhiyinydja yothu mukthun yana yutjuwaḻa, ŋayinydja yurru wäŋanydja maṉḏaku ŋurikiyi buŋgawawu maṉḏaku buwayakthirrina, wiraŋdhirrina yurru yolŋumiriwyirrina, ga nhumanydja yurru ŋunhi yolŋu walala mukthun yana nhina yukurra galŋa-djulŋithirri nhäyu malaŋuyu dhiyaliyi wäŋaŋu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raŋulthinyarana maḻŋ'thunarana walŋu yothuwalaŋuwuy7:1-16 (The sign of Immanu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linyaramirriyu Yutjayawu gutharra'mirriŋu yukurrana nhinana buŋgawa ŋayi Djudawuyŋu yäku Wayatj, ga märrma'na ŋunhiwalayi yolŋu maṉḏa buŋgawanydja maṉḏa marrtjina, maṉḏa bini ŋunhi baḏuwaḏuyuna Djurutjalam wäŋa. Yo, marrtjinanydja maṉḏa ŋunhi mirithirri guḻku'walaŋumirri miriŋuwalaŋumirrinydja, yurru bäyŋu warray walala ŋunhi baḏuwaḏuyurruna Djurjutjalamdja wäŋ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ayinydja ŋunhi Djudawuynydja buŋgawayu ŋäkula ŋunhi miriŋunha marrtjinyaranydja lili, bala ŋayi mirithinana barrarinanydja walŋu, ga yolŋu walala miṯtji marrmarryunminana barrarinana manap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ala ŋayi Garray waŋana Yitjayawala bitjarra, “Gatjuy marrtjiya bala buŋgawawala Wayatjkala, ga ŋunhalana nhuma yurru gumurr-bunanhamirri ya' dhukarrŋurana. ḻakaraŋanydja nhanbala biyaka, ‘Bira'yurra nhiniya wurrkurrum'tja yolŋu. Yaka ŋoynydja wilwilyurra ga barrariyanydja. Ŋunhiyinydja maṉḏa buŋgawa maṉḏa ganydjarrmiriwnha, balanyarana bitjan ŋawulul' waŋgany noluŋdhirri yukurra yurru, yana maṉḏa marrtji yurru barrari-wukunharawu yolŋu'-yulŋuwu, märr yurru walala wapthun bala maṉḏakala gali'lili. Yo, maṉḏa ḏukṯuk maṉḏa yurru nherraṉ wiripunhana buŋgawanha dhipali dharapullili nhokalanydja, yurru yakana yurru ŋunhi bitjandhiyi maḻŋ'thundja, liŋgu ŋunhiyinydja maṉḏa buŋgawa maṉḏa ganydjarrmiriwnha maṉḏa, galki yurru maṉḏaku wäŋanydja buwayakthirrina winya'yunna-wala. Ŋunhi nhumanydja yurru yakana ŋarraku märr-yuwalkthirri yuwalk galŋu, nhumanydja yurru yakana dhärra ḻuku-wuṉḏaŋarryirri.’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iyapul Garrayyu djuy'yurruna dhäwu' bala ŋurikala buŋgawawala bitjar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ŋiya Garraynhanydja ŋäŋ'thurra biyaka, märr ŋayi yurru djäma wiripukuma, märr yurru nhenydja nhäma dharaŋanna ŋunhimalayinydja. Biyaka waŋiya ŋäŋ'thurranydja birrka'mirriwuna ŋula nhäku,” bitjarra ŋayi Garray waŋan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yinydja buŋgawanydja waŋana bitjarra, “Yakana yurru ŋarra Garraynha ŋäŋ'thun ŋula nhäkunydja. Yakana yana ŋarra yurru gatjarr'yun waŋa Godnhanydja,” bitja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arranydja waŋana bitjarra, “Bitjan liŋgu nhe yukurra yolŋu'-yulŋunhanydja dhuwala märr-yawaryunmaramana, ga dhiyaŋunydja-wala nhe yukurra Garraynhana märr-yawaryunmarama.]]></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2026-05-27T00:49:42Z</dcterms:created>
  <dcterms:modified xsi:type="dcterms:W3CDTF">2026-05-27T00:49:42Z</dcterms:modified>
  <dc:title>Bible.com.au: Isaiah 7:1-16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