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72893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66:1-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nNTOTPO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, Garray waŋa yukurra bitjan, “Djiwarrny'tja dhuwala ŋarraku wäŋa nhinanharawu, ga dhuwalinydja munathany'tja wäŋa ŋarraku ḻuku-nherraṉminyarawuna. Nhäyinyara dhika buṉbu nhuma yurru djämanydja ŋarraku dhika? Wanhami wäŋaŋura ŋarranydja yurru nhina yukurra?... nhäyinyaraŋura buṉbuŋura?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ŋgu dhuwalayinydja bukmak nhä malanha ŋarrakuŋuway yana djämawuy. Ŋarra yurru nhäma mel-wuyun ŋunhinhanydja yolŋunha ŋunhi ŋayi yurru bun'kumu-djipthun djalkirilili ŋarrakala, nyilŋ'maranhamirri bitjan ŋanyapinyay ŋayi, ga ŋanydjaḻa'yun yuwalkkuma yana ŋuliŋuru yätjŋurunydja nhanukalay ŋayi, ga yuwalk ŋarraku dhäruktja galŋu märrama.” Ga bitjarra ŋayi Garray waŋananydja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5">
  <a:themeElements>
    <a:clrScheme name="Theme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2026-08-14T13:04:22Z</dcterms:created>
  <dcterms:modified xsi:type="dcterms:W3CDTF">2026-08-14T13:04:22Z</dcterms:modified>
  <dc:title>Bible.com.au: Isaiah 66:1-2 (gnnNTOTPO)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