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0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waŋa bitjan, “Ŋarrakuŋunydja birrka'yunara ganaŋ'thun warray yukurra nhokalanydja,ga ŋarrakunydja rom ganaŋ'thundhi yukurra yana nhokal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gäraktja bena-wala, gäraknha yanana walŋu, wuyupthunna yukurra,ga balanyarayina ŋarrakunydja guyaŋinyara ga rom,bena-wala wuyupthunna yukurra barrkuna walŋu nhokalanyd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äruktja ŋarraku balanyara dhuwala bitjan waltjaṉ, ŋunhi ŋuli dhunarra ŋulaŋuru djiwarrŋuru,ga dharyun marrtji dhuwala munatha', warrpam' ŋuli djuḻum'kuma munathany'tja,bala dhaŋaŋnha ŋuli ŋathanydja ŋuthan yolŋu'-yulŋuwunydja ḏulpu ḻukanharaw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rrakunydja dhäruk balanyarayina yana.Ŋunhi ŋarra yurru dhäruktja wekama,ga yakana yurru ŋunhiyi dhäruk roŋiyirri dhäparktja;Ŋunhinydja yurru ŋuthanna marrtji bala yana borummirriyirrina,ga nhäyinyara ŋarra dhäruk djuy'yurruna ŋurikiyi djämawu, ŋunhiyinydja yurru yuwalknha marrtji bala maḻŋ'th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yurru marrtjinydja ŋula wanhamala,marrtjinydja nhe yurru ŋoy-ŋamathirrina yukurra,ga nhinanydja yukurra nhe yurru walŋana yanana, ŋayaŋunydja yal'yunara yana.Buku'-wukunydja wäŋa yurru dhika märr-yiŋgathirrina gay,ga dharpanydja malanha yurru goŋnha ḻurr-ḻurryunmirri, goŋmirriyirrina yurru bena dhika.Wanhaka yukurra ŋunhi ḏirriṯirri' ŋuthan dhiyaŋu-wala,ŋunhiyinydja yurru ḏirriṯirriny'tja bäyŋuthirrina,bala lanapu'na yana yurru nhanukala ŋunhiliyi dharapulŋura ŋuthandja.Yolŋuyunydja walalay yurru nhämana,bala marŋgithirrina yurru, ŋunhi Garraynydja dhuwala ḻatju'na dhikana walŋu;Ŋunhiyinydja yurru bitjanna liŋguna walalanha guyaŋinyamirriyamana yukurra Garraywalaŋuwuynha,ŋunhi ŋayi walalaŋgu goŋ-nherraṉmina ga gäŋala ḻatju'kuŋala dhika walŋ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marrtjiya lili maranhuyinyarawuna walŋu55:1-13 (Come and be satisfie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waŋa bitjan, “Go, yolŋu walala ŋunhi nhuma ŋanhdharkthirri yukurra,dhuwalana ŋarkulany'tja nhuŋu go,ga nhuma ŋunhi rrupiyamiriw yolŋu yana marrtjiyana lili.Ŋay' märraŋana, bala ḻukiyana.Dhuwalanydja nhe yukurra yurru ḻukana yänana rrupiyamiriw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ku warray nhe yukurra rrupiyanydja djalkthun ŋunhiliŋuminydja malaŋumi, ŋunhi nhe yurru yakana märr-bakthun ŋuriŋiyi?Ŋuriŋinydja nhäyu malaŋuyu yaka nhuna yurru märr-bakmarama ŋayaŋu ŋunha walŋu,mukthun nhe yukurra yurru yana ŋayaŋunydja marrya'yirr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ka ŋarranha walala, mäkiri'-witjurra ŋarraku.Go marrtjiya lili ŋarrakala, ga märraŋana ŋarranha dhäruktja,märr nhenydja yurru nhinana walŋana.Ŋarranydja yurru nhumalaŋgu dhawu'-nherraṉmirrina,ŋunhi dhärra yukurra yurru gupaḏalnha-wala;Nhumanydja yurru ŋarrakuwaynha yolŋu'-yulŋu,ga ŋarranydja yurru nhumalanha gäma yukurra ḻatju'kuma dhika,bitjan bitjarra ŋarra gäŋala yukurrana nhumalaŋgu märi'munha Daypitn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ŋanya ŋunhi ŋurruŋukuŋalanydja nherrara, buŋgawakuŋala dhiyaku miṯtjiwu bäpurru'wu,ga liŋguna walala nhäŋala ŋarraku ganydjarrnydja Daypitkalaŋukurru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nydja nhuma ŋunhi nhinana yukurrana mulku'-mulkuruŋga yolŋu'-yulŋu,yaka ŋunhinydja yolŋu walala bäpurru ga bäpurru nhumalaŋgu marŋgithina,yurru dhiyaŋunydja-wala walala yurru nhina gundupumana lili withiyandja nhumalanha, dhambay-manapanminyarawuna nhumalaŋgalana.Liŋgu ŋarranydja dhuwala nhumalaŋgu Garray God gänaŋu walŋu Waŋarr, ḏarrtjalk walŋu,ŋarra nhumalanha ganaŋ'maraŋala ŋarrakuwayliliyaŋala,bala walala yurru wiripu-guḻku'yunydja yolŋu'-yulŋuyu nhämana ŋarraku ḻatju'yinyaranydja nhokal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dhikana bäymana, galkina walŋu.Dhiyaŋuna-wala warrya'yurranydja nhanŋu, ga maḻŋ'maraŋana ŋanya,ŋayaŋuliliyaŋa nhanukala, ŋunhi ŋayinydja dhika bäy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nydja rom-djarrpi'mirrinydja bilyurrana walala,gonha'yurrana dhuwala yätjtja malanha rom nhuŋuway,ga nhuma dhuwala walala ŋunhi nhuma yukurra guyaŋirri muḻkurryu-djarrpi'kuma,djambina walala ḻiyanydja nhumalanhay, ga guyaŋiya ŋamathaŋana dhunupakuŋana.Bilyurrana walala, bala roŋiyiya Garraywalana,liŋgu ŋayinydja ŋunha mel-wuyunaramirri,waḏutja ŋayi yurru nhuŋu bäy-ḻakar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2026-06-24T14:20:24Z</dcterms:created>
  <dcterms:modified xsi:type="dcterms:W3CDTF">2026-06-24T14:20:24Z</dcterms:modified>
  <dc:title>Bible.com.au: Isaiah 55:1-12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