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77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ŋoy-djingaryurruna nhokalanydja, bala ŋarra bukunydja gunganhaminana ŋarranhawuy ŋarra,yurru yana gurriri ŋunhi yulŋunydja;Ŋarra yurru mel-wuyundhi nhuŋu,liŋgu ŋarra yukurra märr-ŋamathirrinydja nhuŋu märryu-ḏapmarama yana nhuna gupaḏalnha-wala.”Bitjan yukurra nhuŋu walŋakunhamirrinydja Garray waŋ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Ŋulinyaramirriyunydja Nowamirriyunydja wäŋayu ŋarra dhawu'-nherrara bitjarra gam':Yakana yana biyapulnydja yurru dhuwala wäŋa munathany'tja monygunhara gapuwuŋu.Ga dhiyaŋunydja-wala bitjan yana liŋgu ŋarra yukurra dhawu'-nherraṉdhi,yakana ŋarra yurru biyapul ŋoy-dharra nhuŋu,yakana ŋarra nhuna yurru dhä-ḏir'yun biyapulnyd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bukunydja wäŋa yurru buḻwaŋ'thunna marrtji, muṉguythirrina buku-yupthunna,yurru ŋarrakunydja märr-ŋamathinyara yurru yukurra djingaryun yana,bitjanna liŋgu gupaḏalnha-wala yana ŋarra yurru yukurra märr-ŋamathirrinydja nhuŋu.Ŋarra yukurra dhawu'-nherraṉ dhuwala yulŋunydja nhokala bitjandhiyinydja,nhe yurru nhina yukurra ŋayaŋu-yal'yunna walŋu ŋarrakalaynha nyeyaḻŋura,ga yuwalknha yana ŋunhiyi dhäruktja yukurra yurru djingaryunna yana, djambimiriwnha.”Ga bitjarra ŋayi Garray waŋananydja, ŋunhinydja ŋunhi ŋayi mel-wuyunaramirri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Ŋarraku wäŋa Djurutjalam, mirithina yana nhe yukurrana ŋayaŋu-yätjtjinanydja ŋuriŋiyinydjayi dhalawandhunydja,yakana ŋula yolthu marrparaŋ'kuŋalanydja gunganhamirriyaŋalanydja nhuna,yurru ŋarranydja yurru biyapul nhuna dhärranhamaramayi yuṯakumayi nherraṉ,nhe yurru dhärra dhika dhapirrkthirrina walŋu wuṉḏaŋarryirr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pi Garrayyu yurru marŋgikumanydja marrtji nhumalaŋgu yumurrku'nhanydja bala,ga walalanydja yurru yukurra bitjanna liŋguna nhina ŋayaŋu-yal'yunaraŋurana ya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yurru dhärra wuṉḏaŋarryirrina yana, liŋgu nhe yukurra yurru nhina ŋarrakalana ŋunhilina rom-dhunupaŋurana.Yakana yurru walala miriŋunydja marrtji galkithirri walŋu nhokala,ga yakana nhe yurru barrarirri ŋula nhäkunyd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yurru ŋula yol yolŋu marrtjinydja bunharawunydja nhuŋu,ŋunhiyinydjayi mari marrtji yukurra yaka ŋarrakuŋunydja;Ŋunhiyinydjayi mari-djämamirrinydja yurru yana galkirrina winya'yunna-wala yana,liŋgu ŋarranydja dhuwala nhokala warray galiŋu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Ŋunhinydja ŋunhi ŋayi gara-djämamirri yolŋu, ŋunhiyinydja djämawuy ŋarrakuŋuway,ga balanyarayi liŋgu ŋarranydja dhuwala walŋa-wuḻkth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li nhuna yurru ŋula yolthu buma ŋula nhäyu, yakana nhuna yurru ŋuriŋi murrkaynydja buma;Ŋuli ŋayi yurru ŋula yol yolŋu waŋa yukurra yätj-ḻakaramanydja nhuna,walalanydja yurru nhämana warraŋulnha walŋu ŋunhiyinydja yolŋunha ŋunhi ŋayinydja bothinyaramirrina walŋu.Nhenydja dhuwala ŋarrakuway yana djämamirri,ga ŋarrapi yana nhuna gunganhamirriyamanydja yukurra,ga bitjandhi liŋgu yana nhuŋu miriŋunydja yurru waṉḏirriyi, gumurr-wanandhi.” Bitjarra ŋayi Garray waŋananydj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yu märryu-ḏapmarama yukurra Djurutjalamdja54:1-17 (The Lord loves Jerusalem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he Djurutjalam wäŋa, nhenydja dhuwala balanyarana biyaku ŋuli yothumiriwnha miyalk,yurru goŋmirriyiya yulŋunydja märr-yiŋgathiya,liŋgu nhenydja yurru djamarrkuḻi' mäypamirriyirr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gay, nhuŋu ḏalwaḏalwany'tja wäŋa wunhdhur yutjuwaḻa.Ma' djäma biyaka yindikuŋa walŋu dhaḻakarrmirriyaŋa, ga ḏälkuŋa biyapul,liŋgu mirithirri guḻku'na yurru yolŋunydja walala marrtji dhipalanydja nhokalanydja wäŋalili, bala nhinana yurr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iyaŋunydja-wala dhuwalanydja nhuŋu wäŋa goŋŋura mulkuruwala,yurru biyapul ŋayi yurru dhuwalayi wäŋa nhuŋuwayyi yulŋunydja,dhaŋaŋdhirrina yurru miṯtjiyu nhokalay yolŋu'-yulŋuwalanyd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barrariyanydja, yakana biyapulnydja nhe yurru buku-wura.Nhe yurru meṉgumana ŋurikiy ŋäthiliŋuwuynydja ŋunhi nhe gonha'yurruna ŋanya Garraynha,ga yakana nhe yurru biyapul guyaŋirri yukurra balayi roŋiyirrinydja, ŋunhi nhe ŋuli yukurranha nhinanha gäna walŋu,bitjana bitjan ŋuli dhuway-rakunymirri yolŋu nhina yukurra gä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odthu Garrayyu ŋayipi nhuna djämanydja,ga ŋayipi yana yurru nhuŋu djäkanydja yukurra,bitjanna ŋayinydja yurru bitjan dhuway'mirriŋuna ŋayi nhuŋu.Yäkunydja ŋayi ŋunhi God Garray, Yitjuralwunydja Ganydjarr-ḏumurru walŋu Waŋarr,ga buŋgawa ŋayi ŋurruŋu dhiyakunydja wäŋawu bukmakku yana buku-ḻiw'marama;ŋayina yurru ŋuriŋiyina nhuna walŋakumanyd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tjural, nhenydja dhuwala balanyara bitjan yuṯa nhe dhäyka, ŋunhi ŋayi dhuway'mirriŋuyu gonha'yurruna ŋanya,nhenydja ŋunhi galŋa-yätjthina wirrki yana, ŋunhi ŋayi Garrayyunydja nhuna gonha'yurruna,yurru dhiyaŋunydja-wala ŋayi yukurra gawaw'yunna nhuŋu roŋinyamaramana nhuna nhanukalaynha ŋay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yukurra waŋanydja bitjan, “Ŋarra gonha'yurruna nhuna yana gurriri,yurru märr-ŋamathirrinydja ŋarra nhuŋu yukurra mirithirri yana walŋu,biyapul nhenydja yurru ŋarrakuwaynha yana walŋu dhulŋuŋu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2026-05-20T12:51:03Z</dcterms:created>
  <dcterms:modified xsi:type="dcterms:W3CDTF">2026-05-20T12:51:03Z</dcterms:modified>
  <dc:title>Bible.com.au: Isaiah 54:1-17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